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91513"/>
            <a:ext cx="11723860" cy="807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3813048"/>
            <a:ext cx="117824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39989"/>
            <a:ext cx="1125855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890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57134"/>
            <a:ext cx="113061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02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9415"/>
            <a:ext cx="113442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890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73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9509"/>
            <a:ext cx="112966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8498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6842"/>
            <a:ext cx="1135380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1340768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3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04747"/>
            <a:ext cx="11306175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492896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3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87488" y="1288924"/>
            <a:ext cx="8504262" cy="5362236"/>
            <a:chOff x="400050" y="1288923"/>
            <a:chExt cx="11391900" cy="71829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88923"/>
              <a:ext cx="11391900" cy="3524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8700" y="5042916"/>
              <a:ext cx="10134600" cy="34290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048328" y="3393568"/>
            <a:ext cx="537589" cy="4908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6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70012"/>
            <a:ext cx="11439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412" y="901700"/>
            <a:ext cx="1016317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2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0487"/>
            <a:ext cx="114681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40968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2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2537"/>
            <a:ext cx="114681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954413"/>
            <a:ext cx="936104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36560" y="2954413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1440" y="3624973"/>
            <a:ext cx="7114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95600" y="4352912"/>
            <a:ext cx="864096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82896" y="4352912"/>
            <a:ext cx="864096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83024" y="5035664"/>
            <a:ext cx="1608920" cy="4771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42912" y="1266825"/>
            <a:ext cx="11306175" cy="5540375"/>
            <a:chOff x="442912" y="1266825"/>
            <a:chExt cx="11306175" cy="55403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266825"/>
              <a:ext cx="11306175" cy="66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6650" y="2152650"/>
              <a:ext cx="105537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5075" y="2955925"/>
              <a:ext cx="10306050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5075" y="3787775"/>
              <a:ext cx="66675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6650" y="4610100"/>
              <a:ext cx="554355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3499" y="5432425"/>
              <a:ext cx="6591300" cy="5524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36650" y="6188075"/>
              <a:ext cx="5581650" cy="6191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337271" y="2852936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1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048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24744"/>
            <a:ext cx="114014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5" y="3068960"/>
            <a:ext cx="5238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7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6200"/>
            <a:ext cx="11220450" cy="5410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048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2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14450"/>
            <a:ext cx="112776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048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788" y="719137"/>
            <a:ext cx="10067788" cy="591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2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744537"/>
            <a:ext cx="102489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55725"/>
            <a:ext cx="105537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965552"/>
            <a:ext cx="129614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4981184"/>
            <a:ext cx="27363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33537"/>
            <a:ext cx="105822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492896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81112"/>
            <a:ext cx="104489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9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0208"/>
            <a:ext cx="11506200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293144"/>
            <a:ext cx="1872208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20536" y="1293144"/>
            <a:ext cx="869128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90168" y="2115336"/>
            <a:ext cx="1053904" cy="4834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44888" y="2798088"/>
            <a:ext cx="662680" cy="4834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400175"/>
            <a:ext cx="98393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87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12776"/>
            <a:ext cx="104013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1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431925"/>
            <a:ext cx="96202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200784"/>
            <a:ext cx="223224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8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8656" y="661988"/>
            <a:ext cx="10148689" cy="612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228725"/>
            <a:ext cx="96869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7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59027"/>
            <a:ext cx="11496675" cy="184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1977792"/>
            <a:ext cx="86409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06240" y="1977792"/>
            <a:ext cx="1294216" cy="524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0081"/>
            <a:ext cx="11391900" cy="3867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124464" y="3359251"/>
            <a:ext cx="2016224" cy="522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3953926"/>
            <a:ext cx="1008112" cy="577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7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35620"/>
            <a:ext cx="114585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1340768"/>
            <a:ext cx="864096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47920" y="2011328"/>
            <a:ext cx="2007920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20" y="2683032"/>
            <a:ext cx="1440160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3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81050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636912"/>
            <a:ext cx="3571875" cy="3762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136540" y="4498072"/>
            <a:ext cx="649932" cy="635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2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23035"/>
            <a:ext cx="112490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2289064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15064"/>
            <a:ext cx="1120140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4888" y="1412776"/>
            <a:ext cx="871297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2025-11-14T03:22:19Z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