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49" y="2919413"/>
            <a:ext cx="11960352" cy="891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38643"/>
            <a:ext cx="113252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1490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85800" y="1173512"/>
            <a:ext cx="11284069" cy="5680221"/>
            <a:chOff x="685800" y="1370647"/>
            <a:chExt cx="11284069" cy="568022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800" y="1370647"/>
              <a:ext cx="10820400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00456" y="2132856"/>
              <a:ext cx="1762125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0625" y="2719975"/>
              <a:ext cx="1031557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0523" y="3466176"/>
              <a:ext cx="10687050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4244" y="4269527"/>
              <a:ext cx="107156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0625" y="5006203"/>
              <a:ext cx="979170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0625" y="5682478"/>
              <a:ext cx="7858125" cy="6762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8569" y="6460318"/>
              <a:ext cx="7858125" cy="5905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680128" y="1853829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53783"/>
            <a:ext cx="8420100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581869"/>
            <a:ext cx="11315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26832"/>
            <a:ext cx="1134427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344" y="1322647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9575" y="1196752"/>
            <a:ext cx="11372850" cy="5656146"/>
            <a:chOff x="409575" y="1196752"/>
            <a:chExt cx="11372850" cy="56561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196752"/>
              <a:ext cx="11372850" cy="1476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844012"/>
              <a:ext cx="10791825" cy="1495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3344" y="4355821"/>
              <a:ext cx="58578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3386" y="5000855"/>
              <a:ext cx="51625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2370" y="5636364"/>
              <a:ext cx="687705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3344" y="6281398"/>
              <a:ext cx="4086225" cy="5715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307896" y="371216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05687"/>
            <a:ext cx="11353800" cy="1476375"/>
            <a:chOff x="419100" y="1305687"/>
            <a:chExt cx="11353800" cy="147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05687"/>
              <a:ext cx="11353800" cy="857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628" y="2162937"/>
              <a:ext cx="1247775" cy="61912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335360" y="2876168"/>
            <a:ext cx="11747372" cy="3505160"/>
            <a:chOff x="335360" y="2876168"/>
            <a:chExt cx="11747372" cy="3505160"/>
          </a:xfrm>
        </p:grpSpPr>
        <p:grpSp>
          <p:nvGrpSpPr>
            <p:cNvPr id="7" name="组合 6"/>
            <p:cNvGrpSpPr/>
            <p:nvPr/>
          </p:nvGrpSpPr>
          <p:grpSpPr>
            <a:xfrm>
              <a:off x="335360" y="2876168"/>
              <a:ext cx="11747372" cy="624840"/>
              <a:chOff x="335360" y="2804160"/>
              <a:chExt cx="11747372" cy="62484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360" y="2809875"/>
                <a:ext cx="10277475" cy="6191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63482" y="2804160"/>
                <a:ext cx="1619250" cy="5334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83432" y="3600829"/>
              <a:ext cx="699135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1939" y="4318598"/>
              <a:ext cx="7696200" cy="5905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432" y="5053164"/>
              <a:ext cx="6924675" cy="6000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30827" y="5790778"/>
              <a:ext cx="7505700" cy="59055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939547" y="278092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5144"/>
            <a:ext cx="5057775" cy="124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268760"/>
            <a:ext cx="11363325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473" y="3140968"/>
            <a:ext cx="6452544" cy="355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6748"/>
            <a:ext cx="11344275" cy="239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35922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24940"/>
            <a:ext cx="113442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488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52181"/>
            <a:ext cx="11268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3589"/>
            <a:ext cx="116490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807983"/>
            <a:ext cx="10081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1960" y="3441967"/>
            <a:ext cx="1907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87512" y="3441967"/>
            <a:ext cx="19077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3240" y="4063759"/>
            <a:ext cx="1086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74680" y="4685551"/>
            <a:ext cx="10866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12664" y="5319535"/>
            <a:ext cx="6066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81887"/>
            <a:ext cx="11287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268760"/>
            <a:ext cx="10287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36560"/>
            <a:ext cx="105346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188592"/>
            <a:ext cx="60486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4125840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4240" y="5052432"/>
            <a:ext cx="33696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96000" y="5035312"/>
            <a:ext cx="41044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22260"/>
            <a:ext cx="103727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43000" y="3044576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0296" y="488135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8832" y="624412"/>
            <a:ext cx="10363200" cy="628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337832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14952" y="2337832"/>
            <a:ext cx="41455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97564" y="5133952"/>
            <a:ext cx="32150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3884" y="6072736"/>
            <a:ext cx="90066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3129"/>
            <a:ext cx="112776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123" y="142230"/>
            <a:ext cx="7437753" cy="65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26654"/>
            <a:ext cx="10391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652" y="14287"/>
            <a:ext cx="7551762" cy="68011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67360" y="2601480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9680" y="4991112"/>
            <a:ext cx="135177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78272" y="772680"/>
            <a:ext cx="6057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32224" y="1979688"/>
            <a:ext cx="175176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58816" y="4393704"/>
            <a:ext cx="87393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83584" y="4991112"/>
            <a:ext cx="5486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2656"/>
            <a:ext cx="1163955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422548"/>
            <a:ext cx="936104" cy="442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42056" y="1422548"/>
            <a:ext cx="936104" cy="442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00056" y="2056532"/>
            <a:ext cx="936104" cy="4423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209675"/>
            <a:ext cx="8258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7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1543050"/>
            <a:ext cx="96107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437160"/>
            <a:ext cx="45365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1437160"/>
            <a:ext cx="28670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5104" y="2396504"/>
            <a:ext cx="28670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31576" y="2400328"/>
            <a:ext cx="41688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3288" y="3363496"/>
            <a:ext cx="29566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1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24000"/>
            <a:ext cx="10544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8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15237"/>
            <a:ext cx="104870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212976"/>
            <a:ext cx="9852024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37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5118"/>
            <a:ext cx="1158240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796056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77520" y="2493666"/>
            <a:ext cx="1224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08784" y="2493666"/>
            <a:ext cx="1224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07760" y="2493666"/>
            <a:ext cx="1224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25904" y="3139842"/>
            <a:ext cx="213013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21232" y="3761634"/>
            <a:ext cx="163866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3104" y="4395618"/>
            <a:ext cx="18044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47928" y="4395618"/>
            <a:ext cx="214543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5005218"/>
            <a:ext cx="18044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84928" y="5639202"/>
            <a:ext cx="180441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2936"/>
            <a:ext cx="116300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18924" y="176062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996" y="2492144"/>
            <a:ext cx="1633580" cy="601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51312" y="2495191"/>
            <a:ext cx="23762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31668" y="3182880"/>
            <a:ext cx="9157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77332" y="3182880"/>
            <a:ext cx="9157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65524" y="3816864"/>
            <a:ext cx="1906740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7223"/>
            <a:ext cx="11639550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2848" y="2013224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3584" y="2647208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78624" y="2647208"/>
            <a:ext cx="21297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57884"/>
            <a:ext cx="11658600" cy="4784575"/>
            <a:chOff x="266700" y="1357884"/>
            <a:chExt cx="11658600" cy="4784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57884"/>
              <a:ext cx="116586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5085184"/>
              <a:ext cx="5972175" cy="1057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992544" y="3123065"/>
            <a:ext cx="57606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85887"/>
            <a:ext cx="1126807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35922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06068"/>
            <a:ext cx="1124902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35922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