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2800350"/>
            <a:ext cx="703897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85925"/>
            <a:ext cx="115728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336353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181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213940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333375"/>
            <a:ext cx="890587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9496425" cy="174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36119" y="228341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42743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0212"/>
            <a:ext cx="110013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640"/>
            <a:ext cx="53244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950595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050" y="2132856"/>
            <a:ext cx="75819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19262"/>
            <a:ext cx="984885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456320"/>
            <a:ext cx="273630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3321952"/>
            <a:ext cx="273630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15880" y="4224160"/>
            <a:ext cx="2160240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81125"/>
            <a:ext cx="107346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1233328"/>
            <a:ext cx="136815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33056"/>
            <a:ext cx="10297144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86" y="1268760"/>
            <a:ext cx="36576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2420888"/>
            <a:ext cx="1172527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2985904"/>
            <a:ext cx="2232248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6280" y="2985904"/>
            <a:ext cx="1152128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7480" y="3644272"/>
            <a:ext cx="1152128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79704" y="4278256"/>
            <a:ext cx="1152128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416" y="4936624"/>
            <a:ext cx="2376360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690968" y="5582800"/>
            <a:ext cx="1676840" cy="512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305336"/>
            <a:ext cx="3240360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21306" y="2186126"/>
            <a:ext cx="150674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869159"/>
            <a:ext cx="10081120" cy="16204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81162"/>
            <a:ext cx="108299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16423"/>
            <a:ext cx="10153128" cy="17604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073040"/>
            <a:ext cx="100811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10336" y="2743600"/>
            <a:ext cx="100811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1784" y="3401968"/>
            <a:ext cx="100811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72936" y="3401968"/>
            <a:ext cx="141535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07816" y="4048144"/>
            <a:ext cx="76427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91592" y="4682128"/>
            <a:ext cx="1908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688288" y="4682128"/>
            <a:ext cx="1908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57412"/>
            <a:ext cx="116490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2097424"/>
            <a:ext cx="10801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00184" y="2755792"/>
            <a:ext cx="9319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09400" y="3426352"/>
            <a:ext cx="93192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640" y="260648"/>
            <a:ext cx="371475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1340768"/>
            <a:ext cx="11744325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2780928"/>
            <a:ext cx="604798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52612"/>
            <a:ext cx="117919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03592" y="1776661"/>
            <a:ext cx="720080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91400" y="3081152"/>
            <a:ext cx="720080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64111" y="141932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47837"/>
            <a:ext cx="1157287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9543" y="256490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336353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