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624012" y="2370582"/>
            <a:ext cx="8943975" cy="2054352"/>
            <a:chOff x="1624012" y="3028950"/>
            <a:chExt cx="8943975" cy="2054352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24012" y="3028950"/>
              <a:ext cx="8943975" cy="8001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86087" y="4359402"/>
              <a:ext cx="6219825" cy="72390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8625" y="1196752"/>
            <a:ext cx="11334750" cy="166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14968" y="2998625"/>
            <a:ext cx="7964958" cy="37427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488488" y="2276872"/>
            <a:ext cx="86409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6580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8" y="1268761"/>
            <a:ext cx="11057176" cy="5589239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72464" y="2204864"/>
            <a:ext cx="86409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6021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317307"/>
            <a:ext cx="11325225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6731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4550" y="772858"/>
            <a:ext cx="7962900" cy="562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549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91031"/>
            <a:ext cx="11391900" cy="2686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1340768"/>
            <a:ext cx="86409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5937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352740"/>
            <a:ext cx="11277600" cy="3762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2420888"/>
            <a:ext cx="86409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6532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41310"/>
            <a:ext cx="11439525" cy="2809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2420888"/>
            <a:ext cx="86409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564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7675" y="1225486"/>
            <a:ext cx="10328845" cy="5565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914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306512"/>
            <a:ext cx="11172825" cy="2771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1340768"/>
            <a:ext cx="86409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7722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1487" y="1168400"/>
            <a:ext cx="10818813" cy="564300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056440" y="2204864"/>
            <a:ext cx="86409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4526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53121"/>
            <a:ext cx="11544300" cy="3590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719736" y="3105991"/>
            <a:ext cx="1080120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218328" y="3105991"/>
            <a:ext cx="1080120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524920" y="4434919"/>
            <a:ext cx="1482848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032104" y="4434919"/>
            <a:ext cx="633264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5164" y="531812"/>
            <a:ext cx="9997380" cy="6265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102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42912" y="1457028"/>
            <a:ext cx="11306175" cy="2620044"/>
            <a:chOff x="442912" y="1340768"/>
            <a:chExt cx="11306175" cy="262004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2912" y="1340768"/>
              <a:ext cx="11306175" cy="638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76325" y="2236787"/>
              <a:ext cx="10039350" cy="17240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488488" y="1484784"/>
            <a:ext cx="86409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9841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5775" y="1266825"/>
            <a:ext cx="10918825" cy="561698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128448" y="2204864"/>
            <a:ext cx="86409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8473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9100" y="1241251"/>
            <a:ext cx="11353800" cy="557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7228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311275"/>
            <a:ext cx="11325225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5802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28787" y="137768"/>
            <a:ext cx="8471669" cy="6531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626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347787"/>
            <a:ext cx="11249025" cy="4772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1412776"/>
            <a:ext cx="86409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148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33387" y="1446187"/>
            <a:ext cx="11325225" cy="4719117"/>
            <a:chOff x="433387" y="1379537"/>
            <a:chExt cx="11325225" cy="471911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3387" y="1379537"/>
              <a:ext cx="11325225" cy="2676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1464" y="4365104"/>
              <a:ext cx="9020175" cy="17335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488488" y="3501008"/>
            <a:ext cx="86409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421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320800"/>
            <a:ext cx="11296650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552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4425" y="1255712"/>
            <a:ext cx="9963150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291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87792"/>
            <a:ext cx="11506200" cy="3838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495600" y="2060848"/>
            <a:ext cx="936104" cy="4295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507280" y="2060848"/>
            <a:ext cx="936104" cy="4295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505744" y="2731408"/>
            <a:ext cx="1343356" cy="4295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64336" y="3389776"/>
            <a:ext cx="867168" cy="4295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280576" y="4072528"/>
            <a:ext cx="568524" cy="4295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64336" y="4730896"/>
            <a:ext cx="1875280" cy="4295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5092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537" y="1500187"/>
            <a:ext cx="10448925" cy="2867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447928" y="3430152"/>
            <a:ext cx="2808312" cy="766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1872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16657" y="854918"/>
            <a:ext cx="10467975" cy="5886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711624" y="2900560"/>
            <a:ext cx="86409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711624" y="3912496"/>
            <a:ext cx="86409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222152" y="4936624"/>
            <a:ext cx="270649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919144" y="5972944"/>
            <a:ext cx="2088624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618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587" y="1352550"/>
            <a:ext cx="10410825" cy="3848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912424" y="2208825"/>
            <a:ext cx="1584176" cy="78416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73096" y="3245145"/>
            <a:ext cx="4522904" cy="78416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711624" y="4412728"/>
            <a:ext cx="3816424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6181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3472" y="620688"/>
            <a:ext cx="9185737" cy="6126634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375920" y="3260600"/>
            <a:ext cx="5328592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72016" y="4162808"/>
            <a:ext cx="942052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572016" y="5072992"/>
            <a:ext cx="942052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572016" y="5987392"/>
            <a:ext cx="7404304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1376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89316"/>
            <a:ext cx="11468100" cy="2543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943872" y="1389316"/>
            <a:ext cx="1008112" cy="4555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613408" y="1389316"/>
            <a:ext cx="2216642" cy="4555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64480" y="2047684"/>
            <a:ext cx="678992" cy="4555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976952" y="2006759"/>
            <a:ext cx="1479088" cy="49643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208568" y="2047684"/>
            <a:ext cx="621482" cy="4555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64480" y="2730436"/>
            <a:ext cx="1543088" cy="4555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847528" y="3404616"/>
            <a:ext cx="1152128" cy="4426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1784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63980"/>
            <a:ext cx="11534775" cy="4495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287688" y="1964456"/>
            <a:ext cx="1080120" cy="5162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256240" y="1964456"/>
            <a:ext cx="1080120" cy="5162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611088" y="2635016"/>
            <a:ext cx="1476800" cy="5162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195792" y="3281192"/>
            <a:ext cx="1844424" cy="5162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513040" y="4622312"/>
            <a:ext cx="1375048" cy="5162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8634192" y="4622312"/>
            <a:ext cx="1375048" cy="5162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3771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43787"/>
            <a:ext cx="11496675" cy="3219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336360" y="1988840"/>
            <a:ext cx="1440160" cy="4686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642440" y="3305576"/>
            <a:ext cx="4189864" cy="4686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374728" y="3963944"/>
            <a:ext cx="1705048" cy="4686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885768" y="3963944"/>
            <a:ext cx="2090552" cy="4686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0133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06842"/>
            <a:ext cx="11468100" cy="4410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964746" y="3140968"/>
            <a:ext cx="531854" cy="5400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6270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55610"/>
            <a:ext cx="11306175" cy="3800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2420888"/>
            <a:ext cx="86409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9807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260648"/>
            <a:ext cx="6724650" cy="962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337" y="1296162"/>
            <a:ext cx="10938247" cy="553788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>
          <a:xfrm>
            <a:off x="6816080" y="4293096"/>
            <a:ext cx="86409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8089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2025-11-14T03:11:50Z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