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8637" y="2497174"/>
            <a:ext cx="11134725" cy="1863651"/>
            <a:chOff x="528637" y="3043237"/>
            <a:chExt cx="11134725" cy="18636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8637" y="3043237"/>
              <a:ext cx="11134725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2837" y="4221088"/>
              <a:ext cx="4886325" cy="6858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9433048" cy="55522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52636"/>
            <a:ext cx="83248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43050"/>
            <a:ext cx="1087755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348880"/>
            <a:ext cx="27363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81984" y="4372752"/>
            <a:ext cx="2050120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66862"/>
            <a:ext cx="1075372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361072"/>
            <a:ext cx="2160240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65496" y="4397136"/>
            <a:ext cx="1518936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09712"/>
            <a:ext cx="1079182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2361072"/>
            <a:ext cx="345638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6896" y="3348624"/>
            <a:ext cx="10415728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96896" y="4372752"/>
            <a:ext cx="2350832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95425"/>
            <a:ext cx="10896600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1340768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7576" y="4364384"/>
            <a:ext cx="352878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268760"/>
            <a:ext cx="11325225" cy="25336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55440" y="3805458"/>
            <a:ext cx="7958708" cy="3010254"/>
            <a:chOff x="1055440" y="3877466"/>
            <a:chExt cx="7958708" cy="301025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3877466"/>
              <a:ext cx="3571875" cy="63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9823" y="4725144"/>
              <a:ext cx="7934325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5534722"/>
              <a:ext cx="4133850" cy="609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9823" y="6268595"/>
              <a:ext cx="5257800" cy="6191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344472" y="3068960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359440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" y="1227197"/>
            <a:ext cx="11191875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13285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81150"/>
            <a:ext cx="11277600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49289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196752"/>
            <a:ext cx="1131570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132856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1556792"/>
            <a:ext cx="93610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196752"/>
            <a:ext cx="11166723" cy="5517232"/>
            <a:chOff x="407368" y="1196752"/>
            <a:chExt cx="11166723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196752"/>
              <a:ext cx="796290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2999234"/>
              <a:ext cx="10734675" cy="3714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299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2025-11-14T04:40:21Z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