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24075"/>
            <a:ext cx="117538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61950" y="1340928"/>
            <a:ext cx="11615489" cy="5184416"/>
            <a:chOff x="361950" y="1340928"/>
            <a:chExt cx="11615489" cy="5184416"/>
          </a:xfrm>
        </p:grpSpPr>
        <p:grpSp>
          <p:nvGrpSpPr>
            <p:cNvPr id="4" name="组合 3"/>
            <p:cNvGrpSpPr/>
            <p:nvPr/>
          </p:nvGrpSpPr>
          <p:grpSpPr>
            <a:xfrm>
              <a:off x="361950" y="1340928"/>
              <a:ext cx="11615489" cy="638175"/>
              <a:chOff x="361950" y="1268920"/>
              <a:chExt cx="11615489" cy="6381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1950" y="1268920"/>
                <a:ext cx="11468100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2464" y="1373695"/>
                <a:ext cx="1704975" cy="533400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952251" y="2109022"/>
              <a:ext cx="10701176" cy="4416322"/>
              <a:chOff x="952251" y="2037014"/>
              <a:chExt cx="10701176" cy="4416322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952251" y="2037014"/>
                <a:ext cx="10701176" cy="2985315"/>
                <a:chOff x="952251" y="2037014"/>
                <a:chExt cx="10701176" cy="2985315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52251" y="2037014"/>
                  <a:ext cx="10172700" cy="6381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85427" y="2746628"/>
                  <a:ext cx="10668000" cy="647700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14059" y="3652836"/>
                  <a:ext cx="10601325" cy="581025"/>
                </a:xfrm>
                <a:prstGeom prst="rect">
                  <a:avLst/>
                </a:prstGeom>
              </p:spPr>
            </p:pic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52251" y="4365104"/>
                  <a:ext cx="6581775" cy="657225"/>
                </a:xfrm>
                <a:prstGeom prst="rect">
                  <a:avLst/>
                </a:prstGeom>
              </p:spPr>
            </p:pic>
          </p:grp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52251" y="5099273"/>
                <a:ext cx="7915275" cy="56197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14059" y="5834211"/>
                <a:ext cx="7829550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15" name="矩形 14"/>
          <p:cNvSpPr/>
          <p:nvPr/>
        </p:nvSpPr>
        <p:spPr>
          <a:xfrm>
            <a:off x="10746648" y="1402455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5086350" cy="1343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4180"/>
            <a:ext cx="11277600" cy="162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444180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24744"/>
            <a:ext cx="11315700" cy="575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361824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68552"/>
            <a:ext cx="11344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29690"/>
            <a:ext cx="11239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908720"/>
            <a:ext cx="112109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712" y="2645058"/>
            <a:ext cx="6847654" cy="395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50835"/>
            <a:ext cx="104870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527" y="3140968"/>
            <a:ext cx="7376690" cy="347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337691"/>
            <a:ext cx="9239250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160748"/>
            <a:ext cx="403244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9320" y="1160748"/>
            <a:ext cx="227716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2111724"/>
            <a:ext cx="180020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39320" y="2111724"/>
            <a:ext cx="170109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368" y="1440370"/>
            <a:ext cx="1039177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3" y="2996952"/>
            <a:ext cx="9824599" cy="2160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6362"/>
            <a:ext cx="115919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71616" y="3026123"/>
            <a:ext cx="714129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07552" y="3026123"/>
            <a:ext cx="1232864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16480" y="3647915"/>
            <a:ext cx="1691288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7848" y="3647915"/>
            <a:ext cx="1194064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27848" y="4257515"/>
            <a:ext cx="1194064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75464" y="4891499"/>
            <a:ext cx="780976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39037"/>
            <a:ext cx="115443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037608"/>
            <a:ext cx="10081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52304" y="2037608"/>
            <a:ext cx="10081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6544" y="2659400"/>
            <a:ext cx="10081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81232" y="2659400"/>
            <a:ext cx="10081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4608" y="3256808"/>
            <a:ext cx="100811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87888" y="3225168"/>
            <a:ext cx="864096" cy="495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17840" y="4480944"/>
            <a:ext cx="2382016" cy="495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355856" y="4480944"/>
            <a:ext cx="2188416" cy="495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015504" y="5090544"/>
            <a:ext cx="1440584" cy="4952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8844"/>
            <a:ext cx="116205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408948"/>
            <a:ext cx="1152128" cy="448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6696" y="1384564"/>
            <a:ext cx="1513640" cy="448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38984" y="2640340"/>
            <a:ext cx="781400" cy="448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69064" y="3262132"/>
            <a:ext cx="781400" cy="448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91528" y="3262132"/>
            <a:ext cx="1157000" cy="448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0071"/>
            <a:ext cx="6210300" cy="545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668" y="1544383"/>
            <a:ext cx="5400675" cy="502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663952" y="4992333"/>
            <a:ext cx="617188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484784"/>
            <a:ext cx="11620500" cy="5140425"/>
            <a:chOff x="285750" y="1484784"/>
            <a:chExt cx="11620500" cy="5140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61817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358134"/>
              <a:ext cx="11620500" cy="2019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5377434"/>
              <a:ext cx="7134225" cy="1247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663952" y="1412776"/>
            <a:ext cx="576064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955280" y="4802152"/>
            <a:ext cx="576064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07368" y="1268760"/>
            <a:ext cx="11395250" cy="5481823"/>
            <a:chOff x="407368" y="1268760"/>
            <a:chExt cx="11395250" cy="548182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6696075" cy="904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725" y="2266569"/>
              <a:ext cx="11258550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6518" y="3083433"/>
              <a:ext cx="10706100" cy="66675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034413" y="3789040"/>
              <a:ext cx="7581900" cy="2961543"/>
              <a:chOff x="1034413" y="3900297"/>
              <a:chExt cx="7581900" cy="296154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82038" y="3900297"/>
                <a:ext cx="4829175" cy="6381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3183" y="4717161"/>
                <a:ext cx="5305425" cy="60007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82038" y="5489069"/>
                <a:ext cx="7486650" cy="62865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4413" y="6242715"/>
                <a:ext cx="7581900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12" name="矩形 11"/>
          <p:cNvSpPr/>
          <p:nvPr/>
        </p:nvSpPr>
        <p:spPr>
          <a:xfrm>
            <a:off x="10512872" y="3085729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74457"/>
            <a:ext cx="1125855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425720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09687"/>
            <a:ext cx="11220450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276872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