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228850"/>
            <a:ext cx="756285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209675"/>
            <a:ext cx="1130617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3285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04962"/>
            <a:ext cx="11258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8125" y="548680"/>
            <a:ext cx="8074831" cy="585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182835"/>
            <a:ext cx="501015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4021410"/>
            <a:ext cx="11268075" cy="264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985345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52525"/>
            <a:ext cx="11334750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7687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49400"/>
            <a:ext cx="11325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553" y="908720"/>
            <a:ext cx="9122893" cy="561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95760"/>
            <a:ext cx="106394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328576"/>
            <a:ext cx="28803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2324496"/>
            <a:ext cx="27363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330280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66837"/>
            <a:ext cx="107346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72688" y="125656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26224" y="224412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3237360"/>
            <a:ext cx="75608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9632" y="4237104"/>
            <a:ext cx="63325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38262"/>
            <a:ext cx="107537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62456"/>
            <a:ext cx="113538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996952"/>
            <a:ext cx="5134600" cy="3749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7700" y="1480567"/>
            <a:ext cx="10896600" cy="2812529"/>
            <a:chOff x="647700" y="1412776"/>
            <a:chExt cx="10896600" cy="28125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700" y="1412776"/>
              <a:ext cx="10896600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348880"/>
              <a:ext cx="10048875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552384" y="1412776"/>
            <a:ext cx="2232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6336" y="2351560"/>
            <a:ext cx="10566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6336" y="3339112"/>
            <a:ext cx="58137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43037"/>
            <a:ext cx="1085850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280904"/>
            <a:ext cx="102251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5244072"/>
            <a:ext cx="102251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77950"/>
            <a:ext cx="113157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912812"/>
            <a:ext cx="96678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33525"/>
            <a:ext cx="104584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437160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22264" y="2424712"/>
            <a:ext cx="230232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424456"/>
            <a:ext cx="23042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79352" y="4404969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71625"/>
            <a:ext cx="104108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2420888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70864" y="4388344"/>
            <a:ext cx="10488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16272" y="4388344"/>
            <a:ext cx="17239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81150"/>
            <a:ext cx="104108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445272"/>
            <a:ext cx="64807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71564" y="4437112"/>
            <a:ext cx="16921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14475"/>
            <a:ext cx="104108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409840"/>
            <a:ext cx="30243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416808"/>
            <a:ext cx="46805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3696" y="4329100"/>
            <a:ext cx="79208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3891"/>
            <a:ext cx="112299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97901"/>
            <a:ext cx="112776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9289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45895"/>
            <a:ext cx="113633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15618"/>
            <a:ext cx="113252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7200" y="1484784"/>
            <a:ext cx="11325225" cy="5024627"/>
            <a:chOff x="457200" y="1355788"/>
            <a:chExt cx="11325225" cy="50246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55788"/>
              <a:ext cx="11277600" cy="561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0516" y="1996249"/>
              <a:ext cx="10591800" cy="6953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6325" y="2715958"/>
              <a:ext cx="106584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6325" y="3468814"/>
              <a:ext cx="107061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6325" y="4237291"/>
              <a:ext cx="785812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6325" y="4964238"/>
              <a:ext cx="8220075" cy="6572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5413" y="5780340"/>
              <a:ext cx="8258175" cy="6000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88488" y="2131365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037" y="1274018"/>
            <a:ext cx="10829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23416"/>
            <a:ext cx="1142047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34888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