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3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990850"/>
            <a:ext cx="77628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52736"/>
            <a:ext cx="114109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476500"/>
            <a:ext cx="507682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2357661"/>
            <a:ext cx="5624770" cy="423969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623731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0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442912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565" y="1769255"/>
            <a:ext cx="20002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842" y="2395537"/>
            <a:ext cx="56483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9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24062"/>
            <a:ext cx="115728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6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9775"/>
            <a:ext cx="115824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33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1200"/>
            <a:ext cx="11610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48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844" y="980728"/>
            <a:ext cx="90297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917" y="1916832"/>
            <a:ext cx="9363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2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79373" cy="5447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5020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472514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0675"/>
            <a:ext cx="116014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17697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8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38337"/>
            <a:ext cx="113442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38337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17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76387"/>
            <a:ext cx="115919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87291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4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28" y="4669185"/>
            <a:ext cx="115252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28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3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76325"/>
            <a:ext cx="7743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23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261"/>
            <a:ext cx="10953750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6633" y="1329451"/>
            <a:ext cx="34649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2840435"/>
            <a:ext cx="51125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6552" y="3615270"/>
            <a:ext cx="3467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4248" y="5079932"/>
            <a:ext cx="11208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5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48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0486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6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3441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5" y="1556792"/>
            <a:ext cx="58102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1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49933"/>
            <a:ext cx="10585176" cy="55581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8706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5980" y="138706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514475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3054" y="4975893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9411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4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1277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156006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921714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350566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134042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2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3537"/>
            <a:ext cx="115538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3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14512"/>
            <a:ext cx="106299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4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4062"/>
            <a:ext cx="116205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5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6584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89" y="1556792"/>
            <a:ext cx="1061085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747" y="2071142"/>
            <a:ext cx="88106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1451" y="2714625"/>
            <a:ext cx="10858500" cy="714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3439" y="3429000"/>
            <a:ext cx="10096500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1901" y="4135179"/>
            <a:ext cx="1323975" cy="504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9089" y="4640004"/>
            <a:ext cx="10753725" cy="676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9576" y="5384283"/>
            <a:ext cx="6124575" cy="552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14557" y="6024451"/>
            <a:ext cx="7181850" cy="7143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089499" y="2694673"/>
            <a:ext cx="1840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55768" y="3360996"/>
            <a:ext cx="15039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14557" y="6024451"/>
            <a:ext cx="73660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5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42303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26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62112"/>
            <a:ext cx="1088707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176971"/>
            <a:ext cx="10657184" cy="201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7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924857"/>
            <a:ext cx="6912768" cy="457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8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61286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29309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884962"/>
            <a:ext cx="102055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5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95487"/>
            <a:ext cx="109251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0297144" cy="1289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8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233487"/>
            <a:ext cx="8029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0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347912"/>
            <a:ext cx="115062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3547" y="2420888"/>
            <a:ext cx="599037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7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0675"/>
            <a:ext cx="115538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0080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1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325"/>
          <a:stretch/>
        </p:blipFill>
        <p:spPr>
          <a:xfrm>
            <a:off x="285750" y="1916832"/>
            <a:ext cx="116205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54822"/>
            <a:ext cx="1101090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4805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4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47825"/>
            <a:ext cx="114966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77281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12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2025-11-14T00:39:15Z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