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512" autoAdjust="0"/>
  </p:normalViewPr>
  <p:slideViewPr>
    <p:cSldViewPr showGuides="1">
      <p:cViewPr varScale="1">
        <p:scale>
          <a:sx n="79" d="100"/>
          <a:sy n="79" d="100"/>
        </p:scale>
        <p:origin x="840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52687" y="2523172"/>
            <a:ext cx="7286625" cy="1744409"/>
            <a:chOff x="2452687" y="3071812"/>
            <a:chExt cx="7286625" cy="174440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52687" y="3071812"/>
              <a:ext cx="7286625" cy="714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38475" y="4187571"/>
              <a:ext cx="6115050" cy="6286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07368" y="1374302"/>
            <a:ext cx="10433223" cy="1607419"/>
            <a:chOff x="407368" y="1245517"/>
            <a:chExt cx="10433223" cy="1607419"/>
          </a:xfrm>
        </p:grpSpPr>
        <p:grpSp>
          <p:nvGrpSpPr>
            <p:cNvPr id="4" name="组合 3"/>
            <p:cNvGrpSpPr/>
            <p:nvPr/>
          </p:nvGrpSpPr>
          <p:grpSpPr>
            <a:xfrm>
              <a:off x="407368" y="1245517"/>
              <a:ext cx="10254258" cy="752475"/>
              <a:chOff x="407368" y="1245517"/>
              <a:chExt cx="10254258" cy="7524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7368" y="1340768"/>
                <a:ext cx="5457825" cy="6381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813401" y="1245517"/>
                <a:ext cx="4848225" cy="7524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2186186"/>
              <a:ext cx="4486275" cy="666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40016" y="2186186"/>
              <a:ext cx="4600575" cy="657225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40693" y="3122935"/>
            <a:ext cx="10336410" cy="650874"/>
            <a:chOff x="340693" y="2994150"/>
            <a:chExt cx="10336410" cy="650874"/>
          </a:xfrm>
        </p:grpSpPr>
        <p:grpSp>
          <p:nvGrpSpPr>
            <p:cNvPr id="11" name="组合 10"/>
            <p:cNvGrpSpPr/>
            <p:nvPr/>
          </p:nvGrpSpPr>
          <p:grpSpPr>
            <a:xfrm>
              <a:off x="340693" y="3006850"/>
              <a:ext cx="7123484" cy="638174"/>
              <a:chOff x="340693" y="3006850"/>
              <a:chExt cx="7123484" cy="638174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40693" y="3025899"/>
                <a:ext cx="5524500" cy="619125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663952" y="3006850"/>
                <a:ext cx="1800225" cy="600075"/>
              </a:xfrm>
              <a:prstGeom prst="rect">
                <a:avLst/>
              </a:prstGeom>
            </p:spPr>
          </p:pic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048328" y="2994150"/>
              <a:ext cx="1628775" cy="552450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5505" y="4000103"/>
            <a:ext cx="10239375" cy="58102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>
          <a:xfrm>
            <a:off x="9336360" y="1412776"/>
            <a:ext cx="864096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9336360" y="3153912"/>
            <a:ext cx="864096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8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00162"/>
            <a:ext cx="11372850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300162"/>
            <a:ext cx="864096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02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82712"/>
            <a:ext cx="113061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73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20430"/>
            <a:ext cx="9703692" cy="6104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54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68425"/>
            <a:ext cx="11315700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425720"/>
            <a:ext cx="864096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93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458912"/>
            <a:ext cx="11410950" cy="3446463"/>
            <a:chOff x="390525" y="1458912"/>
            <a:chExt cx="11410950" cy="34464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458912"/>
              <a:ext cx="11410950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2333625"/>
              <a:ext cx="11344275" cy="2571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1458912"/>
            <a:ext cx="864096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88488" y="3312096"/>
            <a:ext cx="864096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53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9592"/>
            <a:ext cx="5105400" cy="1314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1340768"/>
            <a:ext cx="10775181" cy="54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6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927" y="548680"/>
            <a:ext cx="9864601" cy="617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91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16037"/>
            <a:ext cx="1082992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2204864"/>
            <a:ext cx="1512168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36016" y="5106560"/>
            <a:ext cx="2151872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2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" y="1323975"/>
            <a:ext cx="109728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52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76934"/>
            <a:ext cx="1161097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3086880"/>
            <a:ext cx="2016224" cy="473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30240" y="5061984"/>
            <a:ext cx="2738168" cy="473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520" y="641772"/>
            <a:ext cx="8286750" cy="40052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890244"/>
            <a:ext cx="8143875" cy="1724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183184" y="4858112"/>
            <a:ext cx="136815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50640" y="4858112"/>
            <a:ext cx="338166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83184" y="5833472"/>
            <a:ext cx="136815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450640" y="5833472"/>
            <a:ext cx="2157528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10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176"/>
            <a:ext cx="1156335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2048656"/>
            <a:ext cx="1008112" cy="473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23568" y="2048656"/>
            <a:ext cx="1008112" cy="473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02672" y="3341008"/>
            <a:ext cx="1953368" cy="473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64944" y="3341008"/>
            <a:ext cx="1953368" cy="473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3999376"/>
            <a:ext cx="1953368" cy="473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86648" y="4657744"/>
            <a:ext cx="1248912" cy="473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0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3129"/>
            <a:ext cx="11601450" cy="188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1413129"/>
            <a:ext cx="1152128" cy="473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38768" y="2059305"/>
            <a:ext cx="1152128" cy="473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36432" y="2733304"/>
            <a:ext cx="1152128" cy="473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8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87221"/>
            <a:ext cx="1164907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2013224"/>
            <a:ext cx="936104" cy="473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2632" y="2659400"/>
            <a:ext cx="1000920" cy="473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24776" y="2659400"/>
            <a:ext cx="1000920" cy="473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62376" y="3329960"/>
            <a:ext cx="1000920" cy="473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085224" y="3988328"/>
            <a:ext cx="1000920" cy="473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096904" y="3988328"/>
            <a:ext cx="1000920" cy="473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50440" y="4646696"/>
            <a:ext cx="1000920" cy="473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77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657225"/>
            <a:ext cx="11451637" cy="5621685"/>
            <a:chOff x="335360" y="657225"/>
            <a:chExt cx="11451637" cy="56216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7705725" cy="5010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10347" y="657225"/>
              <a:ext cx="3676650" cy="5543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013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7715250" cy="2533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42498" y="2132856"/>
            <a:ext cx="565670" cy="4739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27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97889"/>
            <a:ext cx="11334750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433832"/>
            <a:ext cx="864096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0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5360" y="116632"/>
            <a:ext cx="11005579" cy="2409428"/>
            <a:chOff x="335360" y="260648"/>
            <a:chExt cx="11005579" cy="240942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260648"/>
              <a:ext cx="5600700" cy="885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68289" y="1412776"/>
              <a:ext cx="4333875" cy="666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02164" y="1431826"/>
              <a:ext cx="5438775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2079526"/>
              <a:ext cx="2581275" cy="59055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2010" y="2084330"/>
            <a:ext cx="3782181" cy="463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08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2025-11-14T03:14:15Z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