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3000375"/>
            <a:ext cx="99345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48278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14475"/>
            <a:ext cx="1159192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944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6522" y="256084"/>
            <a:ext cx="11591925" cy="5846762"/>
            <a:chOff x="286522" y="256084"/>
            <a:chExt cx="11591925" cy="58467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9696" y="256084"/>
              <a:ext cx="5200650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522" y="1988840"/>
              <a:ext cx="11591925" cy="2019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7072" y="4293096"/>
              <a:ext cx="11001375" cy="1809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548680"/>
            <a:ext cx="112014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2009870"/>
            <a:ext cx="5204818" cy="485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48680"/>
            <a:ext cx="10060434" cy="613900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1305336"/>
            <a:ext cx="1368152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5120" y="3097560"/>
            <a:ext cx="1876784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24392" y="4869160"/>
            <a:ext cx="1584176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60552" y="5746984"/>
            <a:ext cx="1594568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75" y="548680"/>
            <a:ext cx="110680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873" y="1340768"/>
            <a:ext cx="567934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576175" cy="554461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725192"/>
            <a:ext cx="1224136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2665954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47287" y="4521312"/>
            <a:ext cx="2284617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93510" y="4504944"/>
            <a:ext cx="1950762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39733" y="4504944"/>
            <a:ext cx="1256867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93141" y="5468112"/>
            <a:ext cx="1256867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4784"/>
            <a:ext cx="117919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3372679"/>
            <a:ext cx="2232248" cy="4639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8368" y="3372679"/>
            <a:ext cx="1295032" cy="4639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6160" y="5457511"/>
            <a:ext cx="889360" cy="4639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0768"/>
            <a:ext cx="117729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79735" y="1976648"/>
            <a:ext cx="916465" cy="5365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8" y="2636912"/>
            <a:ext cx="2675153" cy="5365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136560" y="2636912"/>
            <a:ext cx="882241" cy="5365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5824" y="3356992"/>
            <a:ext cx="882241" cy="5365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007768" y="3356992"/>
            <a:ext cx="936104" cy="5365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800504" y="4064128"/>
            <a:ext cx="1359392" cy="5365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642521" y="4843272"/>
            <a:ext cx="853080" cy="445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128448" y="4843272"/>
            <a:ext cx="1080120" cy="445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90347"/>
            <a:ext cx="3838575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183" y="1291296"/>
            <a:ext cx="40671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991153"/>
            <a:ext cx="782955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b="31974"/>
          <a:stretch/>
        </p:blipFill>
        <p:spPr>
          <a:xfrm>
            <a:off x="119336" y="2604698"/>
            <a:ext cx="6896100" cy="27861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2420888"/>
            <a:ext cx="3888432" cy="42882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6023992" y="3356992"/>
            <a:ext cx="648072" cy="5606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68760"/>
            <a:ext cx="68389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02061" y="1916832"/>
            <a:ext cx="630243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19250"/>
            <a:ext cx="117919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7" y="3795586"/>
            <a:ext cx="648072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63352" y="1173854"/>
            <a:ext cx="11671243" cy="5567195"/>
            <a:chOff x="263352" y="1173854"/>
            <a:chExt cx="11671243" cy="55671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52" y="1173854"/>
              <a:ext cx="11487150" cy="79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770" y="1917967"/>
              <a:ext cx="10791825" cy="771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6095" y="2472600"/>
              <a:ext cx="10858500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1112" y="3244125"/>
              <a:ext cx="10839450" cy="752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1796" y="3873157"/>
              <a:ext cx="10839450" cy="7715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03512" y="4625632"/>
              <a:ext cx="305752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9456" y="5273714"/>
              <a:ext cx="8372475" cy="7429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99456" y="5998099"/>
              <a:ext cx="6772275" cy="7429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632505" y="2575063"/>
            <a:ext cx="864096" cy="637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32656"/>
            <a:ext cx="63531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38" y="1412776"/>
            <a:ext cx="51530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1247056"/>
            <a:ext cx="5040560" cy="551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66912"/>
            <a:ext cx="1150620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98884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2025-11-14T03:50:42Z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