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047875"/>
            <a:ext cx="967740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0680" y="1423440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19262"/>
            <a:ext cx="11468100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8672" y="2708920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51912" y="2924944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958162"/>
            <a:ext cx="9448800" cy="847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1556792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13364" y="1124744"/>
            <a:ext cx="11557972" cy="5442124"/>
            <a:chOff x="313364" y="1124744"/>
            <a:chExt cx="11557972" cy="5442124"/>
          </a:xfrm>
        </p:grpSpPr>
        <p:grpSp>
          <p:nvGrpSpPr>
            <p:cNvPr id="5" name="组合 4"/>
            <p:cNvGrpSpPr/>
            <p:nvPr/>
          </p:nvGrpSpPr>
          <p:grpSpPr>
            <a:xfrm>
              <a:off x="313364" y="1124744"/>
              <a:ext cx="11544300" cy="781050"/>
              <a:chOff x="313364" y="1124744"/>
              <a:chExt cx="11544300" cy="7810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13364" y="1124744"/>
                <a:ext cx="9725025" cy="7810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38389" y="1124744"/>
                <a:ext cx="1819275" cy="69532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8566" y="1936334"/>
              <a:ext cx="10487025" cy="7334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69349" y="2720997"/>
              <a:ext cx="9582150" cy="6191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84914" y="3352181"/>
              <a:ext cx="8753475" cy="6572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13331" y="4152621"/>
              <a:ext cx="10401300" cy="6858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69349" y="4903395"/>
              <a:ext cx="5524500" cy="762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22411" y="5795343"/>
              <a:ext cx="10448925" cy="771525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>
          <a:xfrm>
            <a:off x="10450066" y="1196752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24744"/>
            <a:ext cx="113823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9976" y="1916832"/>
            <a:ext cx="5544616" cy="482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247775"/>
            <a:ext cx="87534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1124744"/>
            <a:ext cx="10801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99464" y="1856264"/>
            <a:ext cx="10801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24192" y="1916832"/>
            <a:ext cx="2880320" cy="632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99464" y="2673291"/>
            <a:ext cx="1664288" cy="5749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81624" y="4817985"/>
            <a:ext cx="4538512" cy="581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362075"/>
            <a:ext cx="855345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988840"/>
            <a:ext cx="266429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5960" y="3416808"/>
            <a:ext cx="489654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83160" y="4136136"/>
            <a:ext cx="868139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23975"/>
            <a:ext cx="87630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3464048"/>
            <a:ext cx="8712968" cy="2269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04825"/>
            <a:ext cx="6877050" cy="584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744" y="1628801"/>
            <a:ext cx="4094542" cy="4248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2217056"/>
            <a:ext cx="187220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74104" y="2217056"/>
            <a:ext cx="187220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67608" y="2912000"/>
            <a:ext cx="187220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74104" y="2912000"/>
            <a:ext cx="1872208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21304" y="3582560"/>
            <a:ext cx="1416644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21304" y="4960256"/>
            <a:ext cx="20185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505880" y="4960256"/>
            <a:ext cx="20185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457880" y="5630816"/>
            <a:ext cx="201851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21580"/>
            <a:ext cx="5883593" cy="66148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556792"/>
            <a:ext cx="4692544" cy="4392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025653" y="3753036"/>
            <a:ext cx="646411" cy="540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86" y="1777044"/>
            <a:ext cx="11832828" cy="330391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16494" y="1777044"/>
            <a:ext cx="696130" cy="7158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86" y="2348880"/>
            <a:ext cx="11832828" cy="193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64552" y="2345302"/>
            <a:ext cx="504056" cy="5355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95487"/>
            <a:ext cx="1180147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82841" y="3501008"/>
            <a:ext cx="657775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2410"/>
          <a:stretch/>
        </p:blipFill>
        <p:spPr>
          <a:xfrm>
            <a:off x="242887" y="1772816"/>
            <a:ext cx="11706225" cy="26172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869208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79904" y="3428256"/>
            <a:ext cx="995920" cy="695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620688"/>
            <a:ext cx="116109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276872"/>
            <a:ext cx="4854994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2025-11-14T03:28:11Z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