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3028950"/>
            <a:ext cx="112395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06652"/>
            <a:ext cx="114014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02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280987"/>
            <a:ext cx="6543675" cy="629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3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95234"/>
            <a:ext cx="11353800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472002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54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32382"/>
            <a:ext cx="11239500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76872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3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53705"/>
            <a:ext cx="112776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53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5900" y="77767"/>
            <a:ext cx="8788526" cy="6664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6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75994"/>
            <a:ext cx="11315700" cy="2247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41277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91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95425"/>
            <a:ext cx="1138237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276872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2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3028950"/>
            <a:ext cx="116871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1899"/>
            <a:ext cx="114014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09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662112"/>
            <a:ext cx="98107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78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66494"/>
            <a:ext cx="11382375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70800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7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00378"/>
            <a:ext cx="1126807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500378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13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42097"/>
            <a:ext cx="112204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27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91234"/>
            <a:ext cx="1139190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465714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1813"/>
            <a:ext cx="11258550" cy="2266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551813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8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2025-11-14T03:01:14Z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