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132856"/>
            <a:ext cx="11826873" cy="2016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196752"/>
            <a:ext cx="11639550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060848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1445" b="79224"/>
          <a:stretch/>
        </p:blipFill>
        <p:spPr>
          <a:xfrm>
            <a:off x="2711624" y="260648"/>
            <a:ext cx="5688632" cy="12961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1772816"/>
            <a:ext cx="116490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7" y="1196752"/>
            <a:ext cx="11706225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8127" y="1196752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08127" y="3976528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8127" y="1491330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24744"/>
            <a:ext cx="11066834" cy="5433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620688"/>
            <a:ext cx="5688632" cy="5894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764704"/>
            <a:ext cx="10839450" cy="5724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711434"/>
            <a:ext cx="2952328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45979" y="1676424"/>
            <a:ext cx="1430341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95771" y="5516904"/>
            <a:ext cx="2212197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9505056" cy="566953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88088" y="548680"/>
            <a:ext cx="2376264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04312" y="2229248"/>
            <a:ext cx="2016224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3068960"/>
            <a:ext cx="2016224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96401" y="3215738"/>
            <a:ext cx="864096" cy="6464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563569" y="4922618"/>
            <a:ext cx="864096" cy="6464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836712"/>
            <a:ext cx="10753725" cy="5667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4653136"/>
            <a:ext cx="10081120" cy="1656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644842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3" y="1374770"/>
            <a:ext cx="4736787" cy="4804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770296" y="3596256"/>
            <a:ext cx="2160240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68088" y="4280809"/>
            <a:ext cx="1923656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9856" y="4280809"/>
            <a:ext cx="1923656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78448" y="4914793"/>
            <a:ext cx="1923656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849392" y="5548777"/>
            <a:ext cx="1923656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556792"/>
            <a:ext cx="6381750" cy="3133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07968" y="2708920"/>
            <a:ext cx="2160240" cy="5695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91488" y="3355096"/>
            <a:ext cx="1380376" cy="5695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59072" y="3355096"/>
            <a:ext cx="1380376" cy="5695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74288" y="3976888"/>
            <a:ext cx="1377696" cy="5695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76120" y="3976888"/>
            <a:ext cx="1296144" cy="5695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1412776"/>
            <a:ext cx="95631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90750"/>
            <a:ext cx="11677650" cy="2476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27976" y="2211410"/>
            <a:ext cx="576064" cy="5695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027976" y="3418418"/>
            <a:ext cx="576064" cy="5695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332656"/>
            <a:ext cx="41052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68760"/>
            <a:ext cx="7553325" cy="449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0693" y="996690"/>
            <a:ext cx="3895947" cy="50165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6907727" y="3933056"/>
            <a:ext cx="628433" cy="5760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7391400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204864"/>
            <a:ext cx="6105525" cy="1304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086953" y="1556792"/>
            <a:ext cx="595227" cy="533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640119" cy="550533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499442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09712"/>
            <a:ext cx="1152525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8127" y="2643458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2025-11-14T03:44:38Z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