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4650" y="2895600"/>
            <a:ext cx="6362700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19262"/>
            <a:ext cx="1155382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676400"/>
            <a:ext cx="576064" cy="600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20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38300"/>
            <a:ext cx="115157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676400"/>
            <a:ext cx="576064" cy="600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620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513" y="1247776"/>
            <a:ext cx="11422112" cy="55189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247776"/>
            <a:ext cx="576064" cy="600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8235" y="3212976"/>
            <a:ext cx="576064" cy="600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916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4410075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5387" y="2060848"/>
            <a:ext cx="980122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273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76872"/>
            <a:ext cx="576064" cy="600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44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609725"/>
            <a:ext cx="114585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676400"/>
            <a:ext cx="576064" cy="600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539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980728"/>
            <a:ext cx="6629400" cy="441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1304578"/>
            <a:ext cx="480060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294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844824"/>
            <a:ext cx="1147762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636912"/>
            <a:ext cx="576064" cy="600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658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1149667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624906"/>
            <a:ext cx="576064" cy="600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360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940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471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802" y="4634090"/>
            <a:ext cx="11525250" cy="14668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56792"/>
            <a:ext cx="1150620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194967"/>
            <a:ext cx="9553575" cy="1504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1575643"/>
            <a:ext cx="576064" cy="600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9453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95437"/>
            <a:ext cx="114109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676400"/>
            <a:ext cx="576064" cy="600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150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404664"/>
            <a:ext cx="6305550" cy="137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804757"/>
            <a:ext cx="87725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833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556792"/>
            <a:ext cx="1088707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3175693"/>
            <a:ext cx="1440160" cy="4564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981914"/>
            <a:ext cx="1080120" cy="423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52384" y="4774002"/>
            <a:ext cx="1584176" cy="423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40216" y="5517232"/>
            <a:ext cx="1080120" cy="423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58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528762"/>
            <a:ext cx="1100137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19943" y="1586637"/>
            <a:ext cx="1080120" cy="423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2348880"/>
            <a:ext cx="1080120" cy="423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140968"/>
            <a:ext cx="1440160" cy="423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04112" y="3933056"/>
            <a:ext cx="1080120" cy="423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71664" y="4653136"/>
            <a:ext cx="1944216" cy="423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976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995487"/>
            <a:ext cx="1104900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1989256"/>
            <a:ext cx="3024336" cy="423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15094" y="3549866"/>
            <a:ext cx="2304256" cy="423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34974" y="4283542"/>
            <a:ext cx="2425122" cy="423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9733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54525"/>
            <a:ext cx="11487150" cy="2047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3407078"/>
            <a:ext cx="5976664" cy="322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269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6262" y="1124744"/>
            <a:ext cx="11039475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1250956"/>
            <a:ext cx="3456384" cy="423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9856" y="1988840"/>
            <a:ext cx="720080" cy="423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3391717"/>
            <a:ext cx="2736304" cy="423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58710" y="4100222"/>
            <a:ext cx="1080120" cy="423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83832" y="5503099"/>
            <a:ext cx="6336704" cy="423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469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090737"/>
            <a:ext cx="1147762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672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9061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453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76400"/>
            <a:ext cx="1141095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676400"/>
            <a:ext cx="576064" cy="600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478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12776"/>
            <a:ext cx="109632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1447501"/>
            <a:ext cx="648072" cy="423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2204864"/>
            <a:ext cx="720080" cy="423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4232" y="2198633"/>
            <a:ext cx="2808312" cy="423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13003" y="2936519"/>
            <a:ext cx="1080120" cy="423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15880" y="4293096"/>
            <a:ext cx="1080120" cy="423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52777" y="5010618"/>
            <a:ext cx="1080120" cy="423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512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028825"/>
            <a:ext cx="1092517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221088"/>
            <a:ext cx="900100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034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196752"/>
            <a:ext cx="11449050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2906" y="1988840"/>
            <a:ext cx="5526187" cy="4678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09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333500"/>
            <a:ext cx="1102995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167581"/>
            <a:ext cx="1944216" cy="423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941168"/>
            <a:ext cx="8928992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806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620688"/>
            <a:ext cx="1096327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1412776"/>
            <a:ext cx="1080120" cy="423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221088"/>
            <a:ext cx="10081120" cy="1809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40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19137"/>
            <a:ext cx="10820400" cy="5419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8" y="4941168"/>
            <a:ext cx="10009112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765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043112"/>
            <a:ext cx="1151572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16832"/>
            <a:ext cx="576064" cy="600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04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43012"/>
            <a:ext cx="5781675" cy="437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980728"/>
            <a:ext cx="572452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971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76400"/>
            <a:ext cx="1160145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676400"/>
            <a:ext cx="576064" cy="600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186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43100"/>
            <a:ext cx="1162050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872205"/>
            <a:ext cx="576064" cy="600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2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41066"/>
            <a:ext cx="11477625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737" y="2073771"/>
            <a:ext cx="11268075" cy="2219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297360"/>
            <a:ext cx="576064" cy="600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263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052736"/>
            <a:ext cx="5219700" cy="415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919386"/>
            <a:ext cx="5648325" cy="428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525" y="5218769"/>
            <a:ext cx="11410950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147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2025-11-14T00:38:29Z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