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2909887"/>
            <a:ext cx="58293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90525" y="1153025"/>
            <a:ext cx="11543998" cy="5599303"/>
            <a:chOff x="390525" y="1153025"/>
            <a:chExt cx="11543998" cy="55993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153025"/>
              <a:ext cx="11410950" cy="752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1916832"/>
              <a:ext cx="10448925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1748" y="2636912"/>
              <a:ext cx="106965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90700" y="3284984"/>
              <a:ext cx="8610600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5548" y="4005064"/>
              <a:ext cx="10772775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90700" y="4653136"/>
              <a:ext cx="5353050" cy="6953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61748" y="5301208"/>
              <a:ext cx="10772775" cy="7048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19536" y="6085578"/>
              <a:ext cx="6372225" cy="6667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416108" y="1190153"/>
            <a:ext cx="1008112" cy="654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0787" y="101186"/>
            <a:ext cx="11696426" cy="6676181"/>
            <a:chOff x="119336" y="44624"/>
            <a:chExt cx="11696426" cy="66761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6130" y="44624"/>
              <a:ext cx="5200650" cy="1314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36" y="1196752"/>
              <a:ext cx="10287000" cy="1057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2132856"/>
              <a:ext cx="11268075" cy="704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5386" y="2852936"/>
              <a:ext cx="1128712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7285" y="3501008"/>
              <a:ext cx="1136332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6806" y="4077072"/>
              <a:ext cx="11249025" cy="676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76237" y="4725144"/>
              <a:ext cx="11439525" cy="7239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6236" y="5301208"/>
              <a:ext cx="11439525" cy="7239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79376" y="5949280"/>
              <a:ext cx="10287000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0"/>
            <a:ext cx="9483561" cy="40324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336" y="3717032"/>
            <a:ext cx="4341637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24062"/>
            <a:ext cx="1143952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132856"/>
            <a:ext cx="108012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268760"/>
            <a:ext cx="1152525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132798"/>
            <a:ext cx="1008112" cy="7201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24744"/>
            <a:ext cx="114490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3" y="2204864"/>
            <a:ext cx="6797439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1444" y="692696"/>
            <a:ext cx="10197572" cy="59766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709472"/>
            <a:ext cx="1440160" cy="643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2368" y="1562912"/>
            <a:ext cx="1440160" cy="643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91600" y="3306368"/>
            <a:ext cx="1036648" cy="643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55664" y="4172000"/>
            <a:ext cx="1036648" cy="643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64152" y="5903264"/>
            <a:ext cx="1036648" cy="6434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000"/>
          <a:stretch/>
        </p:blipFill>
        <p:spPr>
          <a:xfrm>
            <a:off x="442912" y="1412776"/>
            <a:ext cx="1130617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183068"/>
            <a:ext cx="10297144" cy="20461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52587"/>
            <a:ext cx="111061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1" y="3446920"/>
            <a:ext cx="10305603" cy="2358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585"/>
          <a:stretch/>
        </p:blipFill>
        <p:spPr>
          <a:xfrm>
            <a:off x="190500" y="1556792"/>
            <a:ext cx="11811000" cy="44348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60648"/>
            <a:ext cx="3667125" cy="1076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040216" y="2204864"/>
            <a:ext cx="2376264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73144" y="3485024"/>
            <a:ext cx="1238680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95576" y="4131200"/>
            <a:ext cx="1238680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67320" y="4131200"/>
            <a:ext cx="1864984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25176" y="4131200"/>
            <a:ext cx="2376324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49400" y="4777376"/>
            <a:ext cx="1242144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187544" y="5423552"/>
            <a:ext cx="97235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161240" cy="5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07868" y="1832632"/>
            <a:ext cx="1404156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94908" y="2454424"/>
            <a:ext cx="1153420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34916" y="3064024"/>
            <a:ext cx="1153420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4148" y="3685816"/>
            <a:ext cx="1153420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58564" y="4307608"/>
            <a:ext cx="1797276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1956" y="4941592"/>
            <a:ext cx="949588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052612" y="4941592"/>
            <a:ext cx="949588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344452" y="4941592"/>
            <a:ext cx="949588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785412" y="5551192"/>
            <a:ext cx="949588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29167" y="3158684"/>
            <a:ext cx="648025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0556"/>
          <a:stretch/>
        </p:blipFill>
        <p:spPr>
          <a:xfrm>
            <a:off x="209550" y="1603604"/>
            <a:ext cx="11772900" cy="185663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44920" y="1609332"/>
            <a:ext cx="636748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39349" y="2132856"/>
            <a:ext cx="554462" cy="491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104900"/>
            <a:ext cx="1155382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3717032"/>
            <a:ext cx="7181850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176" y="3212976"/>
            <a:ext cx="4068812" cy="345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0291" y="1340768"/>
            <a:ext cx="11008535" cy="4539753"/>
            <a:chOff x="420291" y="1340768"/>
            <a:chExt cx="11008535" cy="4539753"/>
          </a:xfrm>
        </p:grpSpPr>
        <p:grpSp>
          <p:nvGrpSpPr>
            <p:cNvPr id="6" name="组合 5"/>
            <p:cNvGrpSpPr/>
            <p:nvPr/>
          </p:nvGrpSpPr>
          <p:grpSpPr>
            <a:xfrm>
              <a:off x="420291" y="1340768"/>
              <a:ext cx="10860285" cy="752475"/>
              <a:chOff x="263352" y="1340768"/>
              <a:chExt cx="10860285" cy="7524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340768"/>
                <a:ext cx="7200900" cy="7524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48128" y="1340768"/>
                <a:ext cx="1543050" cy="6572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904312" y="1397819"/>
                <a:ext cx="2219325" cy="6572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8594" y="2276872"/>
              <a:ext cx="6915150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28401" y="2219819"/>
              <a:ext cx="3400425" cy="7715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71464" y="3136776"/>
              <a:ext cx="7267575" cy="7524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19150" y="4175546"/>
              <a:ext cx="10553700" cy="170497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6988460" y="3240488"/>
            <a:ext cx="1123764" cy="5951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81200"/>
            <a:ext cx="1148715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054249"/>
            <a:ext cx="936104" cy="654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2025-11-14T03:31:02Z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