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  <p:sldId id="345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3005137"/>
            <a:ext cx="96964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23987"/>
            <a:ext cx="113157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64502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8150" y="1397906"/>
            <a:ext cx="11315700" cy="5181817"/>
            <a:chOff x="438150" y="1397906"/>
            <a:chExt cx="11315700" cy="5181817"/>
          </a:xfrm>
        </p:grpSpPr>
        <p:grpSp>
          <p:nvGrpSpPr>
            <p:cNvPr id="5" name="组合 4"/>
            <p:cNvGrpSpPr/>
            <p:nvPr/>
          </p:nvGrpSpPr>
          <p:grpSpPr>
            <a:xfrm>
              <a:off x="438150" y="1397906"/>
              <a:ext cx="11315700" cy="2247118"/>
              <a:chOff x="438150" y="1340768"/>
              <a:chExt cx="11315700" cy="224711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38150" y="1340768"/>
                <a:ext cx="11315700" cy="6000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7275" y="2060848"/>
                <a:ext cx="10696575" cy="704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5374" y="2949711"/>
                <a:ext cx="10620375" cy="63817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1022791" y="3645024"/>
              <a:ext cx="7515225" cy="2934699"/>
              <a:chOff x="1022791" y="3664657"/>
              <a:chExt cx="7515225" cy="293469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051367" y="3664657"/>
                <a:ext cx="7458075" cy="2153610"/>
                <a:chOff x="1051367" y="3664657"/>
                <a:chExt cx="7458075" cy="2153610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51367" y="3664657"/>
                  <a:ext cx="5876925" cy="6762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51367" y="4408909"/>
                  <a:ext cx="7458075" cy="676275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55440" y="5218192"/>
                  <a:ext cx="6296025" cy="600075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22791" y="5942131"/>
                <a:ext cx="7515225" cy="657225"/>
              </a:xfrm>
              <a:prstGeom prst="rect">
                <a:avLst/>
              </a:prstGeom>
            </p:spPr>
          </p:pic>
        </p:grpSp>
      </p:grpSp>
      <p:sp useBgFill="1">
        <p:nvSpPr>
          <p:cNvPr id="13" name="矩形 12"/>
          <p:cNvSpPr/>
          <p:nvPr/>
        </p:nvSpPr>
        <p:spPr>
          <a:xfrm>
            <a:off x="10416480" y="299695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28800"/>
            <a:ext cx="99631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2088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71487" y="1481918"/>
            <a:ext cx="11258549" cy="5043426"/>
            <a:chOff x="471487" y="1412776"/>
            <a:chExt cx="11258549" cy="50434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412776"/>
              <a:ext cx="1124902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037" y="2204864"/>
              <a:ext cx="10658475" cy="64770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985837" y="3068960"/>
              <a:ext cx="10744199" cy="2374556"/>
              <a:chOff x="985837" y="3100387"/>
              <a:chExt cx="10744199" cy="237455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2511" y="3100387"/>
                <a:ext cx="10677525" cy="6572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5837" y="4035155"/>
                <a:ext cx="10220325" cy="6191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9661" y="4865343"/>
                <a:ext cx="6086475" cy="60960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9187" y="5722777"/>
              <a:ext cx="9953625" cy="7334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220486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38150" y="116632"/>
            <a:ext cx="11315700" cy="6563470"/>
            <a:chOff x="438150" y="116632"/>
            <a:chExt cx="11315700" cy="65634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16632"/>
              <a:ext cx="5105400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1421557"/>
              <a:ext cx="11315700" cy="90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425" y="2492896"/>
              <a:ext cx="1072515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2000" y="3268178"/>
              <a:ext cx="10668000" cy="628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4862" y="3896828"/>
              <a:ext cx="10582275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9273" y="4653136"/>
              <a:ext cx="1059180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94766" y="5371344"/>
              <a:ext cx="10553700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4038" y="6099077"/>
              <a:ext cx="10287000" cy="5810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200456" y="314096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262" y="640110"/>
            <a:ext cx="110394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372" y="1321346"/>
            <a:ext cx="5615254" cy="542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4350" y="1544563"/>
            <a:ext cx="11163300" cy="4476725"/>
            <a:chOff x="514350" y="1412776"/>
            <a:chExt cx="11163300" cy="4476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350" y="1412776"/>
              <a:ext cx="11163300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212976"/>
              <a:ext cx="10353675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67227" y="141277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2847" y="3009143"/>
            <a:ext cx="936104" cy="6018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81982" y="4350263"/>
            <a:ext cx="1837953" cy="6018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8951" y="4350263"/>
            <a:ext cx="975000" cy="6018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3190" y="5057400"/>
            <a:ext cx="1963273" cy="573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6725" y="1529732"/>
            <a:ext cx="11258550" cy="4851596"/>
            <a:chOff x="466725" y="1340768"/>
            <a:chExt cx="11258550" cy="48515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132856"/>
              <a:ext cx="103632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2048" y="2996952"/>
              <a:ext cx="41910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3841998"/>
              <a:ext cx="54768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52048" y="4683806"/>
              <a:ext cx="3019425" cy="6667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7746" y="5573239"/>
              <a:ext cx="4162425" cy="6191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344472" y="220486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750" y="1321643"/>
            <a:ext cx="100965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1238250"/>
            <a:ext cx="61722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7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28800"/>
            <a:ext cx="10487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00187"/>
            <a:ext cx="1036320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3573016"/>
            <a:ext cx="1224136" cy="577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66024" y="4543539"/>
            <a:ext cx="1594472" cy="642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7337"/>
            <a:ext cx="104584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27824" y="344119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57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676400"/>
            <a:ext cx="97821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79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700808"/>
            <a:ext cx="106299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39132"/>
            <a:ext cx="10297144" cy="23381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57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1268760"/>
            <a:ext cx="136815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1" y="4293095"/>
            <a:ext cx="9664575" cy="19404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03912" y="1844824"/>
            <a:ext cx="1872208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6480" y="1844824"/>
            <a:ext cx="1185336" cy="491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92352" y="2478601"/>
            <a:ext cx="188822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0832" y="3161353"/>
            <a:ext cx="1888224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090456"/>
            <a:ext cx="10420350" cy="5638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909856"/>
            <a:ext cx="9937104" cy="2819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2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082841"/>
            <a:ext cx="1944216" cy="566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2082841"/>
            <a:ext cx="747928" cy="566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8472" y="2765593"/>
            <a:ext cx="1773296" cy="566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1624" y="2891626"/>
            <a:ext cx="1728192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28104" y="2891626"/>
            <a:ext cx="1728192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27464" y="2891626"/>
            <a:ext cx="1952912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111254"/>
            <a:ext cx="172819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45440" y="2111254"/>
            <a:ext cx="19270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66688" y="2781814"/>
            <a:ext cx="192702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92896" y="3464566"/>
            <a:ext cx="14794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04320" y="3464566"/>
            <a:ext cx="147941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30272" y="3464566"/>
            <a:ext cx="144473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8864" y="4135126"/>
            <a:ext cx="1444736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68160" y="3309368"/>
            <a:ext cx="5760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620688"/>
            <a:ext cx="115157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76735"/>
            <a:ext cx="6623645" cy="356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57200" y="1479826"/>
            <a:ext cx="11277600" cy="4829494"/>
            <a:chOff x="457200" y="1340768"/>
            <a:chExt cx="11277600" cy="48294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9975" y="2060848"/>
              <a:ext cx="10639425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9975" y="2996952"/>
              <a:ext cx="80581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3847331"/>
              <a:ext cx="80486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4076" y="4700758"/>
              <a:ext cx="8343900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9975" y="5551137"/>
              <a:ext cx="8686800" cy="6191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16480" y="220486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2437" y="1268760"/>
            <a:ext cx="11287125" cy="5537090"/>
            <a:chOff x="452437" y="1268760"/>
            <a:chExt cx="11287125" cy="5537090"/>
          </a:xfrm>
        </p:grpSpPr>
        <p:grpSp>
          <p:nvGrpSpPr>
            <p:cNvPr id="6" name="组合 5"/>
            <p:cNvGrpSpPr/>
            <p:nvPr/>
          </p:nvGrpSpPr>
          <p:grpSpPr>
            <a:xfrm>
              <a:off x="452437" y="1268760"/>
              <a:ext cx="11287125" cy="3096344"/>
              <a:chOff x="452437" y="1268760"/>
              <a:chExt cx="11287125" cy="30963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2437" y="1268760"/>
                <a:ext cx="112871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2036836"/>
                <a:ext cx="10696575" cy="6477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0107" y="2852547"/>
                <a:ext cx="10629900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4490" y="3707879"/>
                <a:ext cx="4162425" cy="6572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4490" y="4509120"/>
              <a:ext cx="6610350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4490" y="5293014"/>
              <a:ext cx="5248275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74490" y="6139100"/>
              <a:ext cx="6667500" cy="6667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278092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2025-11-14T04:38:02Z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