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976562"/>
            <a:ext cx="11881320" cy="806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6886575" cy="88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240536"/>
            <a:ext cx="9839077" cy="556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59520" y="1124744"/>
            <a:ext cx="952904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56" y="1372617"/>
            <a:ext cx="90868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87" y="2437978"/>
            <a:ext cx="112490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125" y="697260"/>
            <a:ext cx="103441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4338637"/>
            <a:ext cx="11306175" cy="229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259610"/>
            <a:ext cx="952904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60487"/>
            <a:ext cx="1129665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164075"/>
            <a:ext cx="952904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43037"/>
            <a:ext cx="113728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55737"/>
            <a:ext cx="107061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917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508" y="1556792"/>
            <a:ext cx="6548983" cy="508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312" y="919162"/>
            <a:ext cx="1100137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941168"/>
            <a:ext cx="1368152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46824" y="4941168"/>
            <a:ext cx="2965600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112" y="1468437"/>
            <a:ext cx="1069657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145048"/>
            <a:ext cx="952904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82568" y="2998488"/>
            <a:ext cx="2845280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46212"/>
            <a:ext cx="1074420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581128"/>
            <a:ext cx="10153128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39"/>
            <a:ext cx="115347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847225"/>
            <a:ext cx="79208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2847225"/>
            <a:ext cx="95290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00464" y="2847225"/>
            <a:ext cx="95290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33264" y="3481209"/>
            <a:ext cx="1918720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88180" y="4128917"/>
            <a:ext cx="1003764" cy="499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990516" y="4738517"/>
            <a:ext cx="673436" cy="499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331892" y="5335925"/>
            <a:ext cx="1861028" cy="499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125396" y="5957717"/>
            <a:ext cx="1450324" cy="499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65262"/>
            <a:ext cx="10696575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2924944"/>
            <a:ext cx="1368152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39862"/>
            <a:ext cx="108204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717032"/>
            <a:ext cx="10153128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358"/>
            <a:ext cx="11420475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857016"/>
            <a:ext cx="115212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84632" y="2466616"/>
            <a:ext cx="115212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52550"/>
            <a:ext cx="1152525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844824"/>
            <a:ext cx="208823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09808" y="2454424"/>
            <a:ext cx="247422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46128" y="3673624"/>
            <a:ext cx="295007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1632"/>
            <a:ext cx="11468100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86992" y="1305336"/>
            <a:ext cx="95290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4848" y="1305336"/>
            <a:ext cx="156737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488" y="1914936"/>
            <a:ext cx="113692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87120" y="2524536"/>
            <a:ext cx="1136928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15536" y="2524536"/>
            <a:ext cx="2188776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001"/>
          <a:stretch/>
        </p:blipFill>
        <p:spPr>
          <a:xfrm>
            <a:off x="338137" y="1361327"/>
            <a:ext cx="11515725" cy="18165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821" y="2798257"/>
            <a:ext cx="8117123" cy="39431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04664"/>
            <a:ext cx="3543300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35227"/>
            <a:ext cx="11430000" cy="169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408176"/>
            <a:ext cx="74786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59611"/>
            <a:ext cx="11220450" cy="2305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412776"/>
            <a:ext cx="952904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93710"/>
            <a:ext cx="11306175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90178"/>
            <a:ext cx="952904" cy="7608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2025-11-14T03:03:44Z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