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7" r:id="rId24"/>
    <p:sldId id="348" r:id="rId25"/>
    <p:sldId id="349" r:id="rId26"/>
    <p:sldId id="350" r:id="rId27"/>
    <p:sldId id="351" r:id="rId28"/>
    <p:sldId id="352" r:id="rId29"/>
    <p:sldId id="353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498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png"/><Relationship Id="rId11" Type="http://schemas.openxmlformats.org/officeDocument/2006/relationships/image" Target="../media/image69.png"/><Relationship Id="rId5" Type="http://schemas.openxmlformats.org/officeDocument/2006/relationships/image" Target="../media/image63.png"/><Relationship Id="rId10" Type="http://schemas.openxmlformats.org/officeDocument/2006/relationships/image" Target="../media/image68.png"/><Relationship Id="rId4" Type="http://schemas.openxmlformats.org/officeDocument/2006/relationships/image" Target="../media/image62.png"/><Relationship Id="rId9" Type="http://schemas.openxmlformats.org/officeDocument/2006/relationships/image" Target="../media/image6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827" y="2492896"/>
            <a:ext cx="10808345" cy="1859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465385"/>
            <a:ext cx="7096866" cy="6059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916832"/>
            <a:ext cx="11268075" cy="2809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1916832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33387" y="1556792"/>
            <a:ext cx="11325225" cy="4881190"/>
            <a:chOff x="433387" y="1556792"/>
            <a:chExt cx="11325225" cy="488119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3387" y="1556792"/>
              <a:ext cx="11325225" cy="5905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2348880"/>
              <a:ext cx="10658475" cy="6667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9416" y="3217168"/>
              <a:ext cx="7172325" cy="6477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99952" y="4041006"/>
              <a:ext cx="4152900" cy="6572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07592" y="4937869"/>
              <a:ext cx="6886575" cy="6191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18928" y="5771232"/>
              <a:ext cx="6076950" cy="666750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10416480" y="2348880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5360" y="1434232"/>
            <a:ext cx="11408965" cy="3578944"/>
            <a:chOff x="335360" y="1340768"/>
            <a:chExt cx="11408965" cy="35789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7381875" cy="790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7675" y="2420888"/>
              <a:ext cx="11296650" cy="6858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23975" y="3365500"/>
              <a:ext cx="10801350" cy="6381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23975" y="4262487"/>
              <a:ext cx="10725150" cy="657225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0488488" y="3388767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00050" y="1574355"/>
            <a:ext cx="11391900" cy="4446933"/>
            <a:chOff x="400050" y="1574355"/>
            <a:chExt cx="11391900" cy="4446933"/>
          </a:xfrm>
        </p:grpSpPr>
        <p:grpSp>
          <p:nvGrpSpPr>
            <p:cNvPr id="9" name="组合 8"/>
            <p:cNvGrpSpPr/>
            <p:nvPr/>
          </p:nvGrpSpPr>
          <p:grpSpPr>
            <a:xfrm>
              <a:off x="400050" y="1574355"/>
              <a:ext cx="11391900" cy="1295400"/>
              <a:chOff x="400050" y="1412776"/>
              <a:chExt cx="11391900" cy="1295400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00050" y="1412776"/>
                <a:ext cx="11391900" cy="65722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95375" y="2070001"/>
                <a:ext cx="10696575" cy="638175"/>
              </a:xfrm>
              <a:prstGeom prst="rect">
                <a:avLst/>
              </a:prstGeom>
            </p:spPr>
          </p:pic>
        </p:grpSp>
        <p:grpSp>
          <p:nvGrpSpPr>
            <p:cNvPr id="10" name="组合 9"/>
            <p:cNvGrpSpPr/>
            <p:nvPr/>
          </p:nvGrpSpPr>
          <p:grpSpPr>
            <a:xfrm>
              <a:off x="1076623" y="3038129"/>
              <a:ext cx="10458450" cy="2983159"/>
              <a:chOff x="1076623" y="2876550"/>
              <a:chExt cx="10458450" cy="2983159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95375" y="2876550"/>
                <a:ext cx="9305925" cy="552450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95375" y="3615134"/>
                <a:ext cx="7839075" cy="581025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76623" y="4415234"/>
                <a:ext cx="10458450" cy="628650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076623" y="5202484"/>
                <a:ext cx="7591425" cy="657225"/>
              </a:xfrm>
              <a:prstGeom prst="rect">
                <a:avLst/>
              </a:prstGeom>
            </p:spPr>
          </p:pic>
        </p:grpSp>
      </p:grpSp>
      <p:sp useBgFill="1">
        <p:nvSpPr>
          <p:cNvPr id="12" name="矩形 11"/>
          <p:cNvSpPr/>
          <p:nvPr/>
        </p:nvSpPr>
        <p:spPr>
          <a:xfrm>
            <a:off x="10560496" y="2204864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4624"/>
            <a:ext cx="7962900" cy="89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900" y="863749"/>
            <a:ext cx="11506200" cy="981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920" y="1844824"/>
            <a:ext cx="10563225" cy="733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575" y="2704579"/>
            <a:ext cx="11372850" cy="685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2983" y="3484612"/>
            <a:ext cx="10648950" cy="64770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122983" y="4221088"/>
            <a:ext cx="7205265" cy="2494681"/>
            <a:chOff x="1122983" y="4733131"/>
            <a:chExt cx="7572648" cy="262188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22983" y="4733131"/>
              <a:ext cx="4381500" cy="5905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99456" y="5323681"/>
              <a:ext cx="7496175" cy="6000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228030" y="6065961"/>
              <a:ext cx="7439025" cy="52387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138635" y="6678736"/>
              <a:ext cx="6429375" cy="676275"/>
            </a:xfrm>
            <a:prstGeom prst="rect">
              <a:avLst/>
            </a:prstGeom>
          </p:spPr>
        </p:pic>
      </p:grpSp>
      <p:sp useBgFill="1">
        <p:nvSpPr>
          <p:cNvPr id="12" name="矩形 11"/>
          <p:cNvSpPr/>
          <p:nvPr/>
        </p:nvSpPr>
        <p:spPr>
          <a:xfrm>
            <a:off x="10517101" y="3454028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4981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3501008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442912" y="1268760"/>
            <a:ext cx="11481569" cy="5380299"/>
            <a:chOff x="442912" y="1268760"/>
            <a:chExt cx="11481569" cy="5380299"/>
          </a:xfrm>
        </p:grpSpPr>
        <p:grpSp>
          <p:nvGrpSpPr>
            <p:cNvPr id="6" name="组合 5"/>
            <p:cNvGrpSpPr/>
            <p:nvPr/>
          </p:nvGrpSpPr>
          <p:grpSpPr>
            <a:xfrm>
              <a:off x="442912" y="1268760"/>
              <a:ext cx="11481569" cy="2116584"/>
              <a:chOff x="442912" y="1268760"/>
              <a:chExt cx="11481569" cy="2116584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42912" y="1268760"/>
                <a:ext cx="11306175" cy="89535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11424" y="2202210"/>
                <a:ext cx="9991725" cy="638175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200456" y="2861469"/>
                <a:ext cx="1724025" cy="523875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41032" y="3501008"/>
              <a:ext cx="6708055" cy="3148051"/>
            </a:xfrm>
            <a:prstGeom prst="rect">
              <a:avLst/>
            </a:prstGeom>
          </p:spPr>
        </p:pic>
        <p:grpSp>
          <p:nvGrpSpPr>
            <p:cNvPr id="13" name="组合 12"/>
            <p:cNvGrpSpPr/>
            <p:nvPr/>
          </p:nvGrpSpPr>
          <p:grpSpPr>
            <a:xfrm>
              <a:off x="876300" y="3138487"/>
              <a:ext cx="3200400" cy="3201640"/>
              <a:chOff x="876300" y="3138487"/>
              <a:chExt cx="3200400" cy="3201640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62223" y="3138487"/>
                <a:ext cx="1895475" cy="581025"/>
              </a:xfrm>
              <a:prstGeom prst="rect">
                <a:avLst/>
              </a:prstGeom>
            </p:spPr>
          </p:pic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79239" y="4017614"/>
                <a:ext cx="1857375" cy="638175"/>
              </a:xfrm>
              <a:prstGeom prst="rect">
                <a:avLst/>
              </a:prstGeom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76300" y="4841875"/>
                <a:ext cx="3200400" cy="628650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964009" y="5721002"/>
                <a:ext cx="3000375" cy="619125"/>
              </a:xfrm>
              <a:prstGeom prst="rect">
                <a:avLst/>
              </a:prstGeom>
            </p:spPr>
          </p:pic>
        </p:grpSp>
      </p:grpSp>
      <p:sp useBgFill="1">
        <p:nvSpPr>
          <p:cNvPr id="15" name="矩形 14"/>
          <p:cNvSpPr/>
          <p:nvPr/>
        </p:nvSpPr>
        <p:spPr>
          <a:xfrm>
            <a:off x="10666424" y="2852936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2700" y="90487"/>
            <a:ext cx="5105400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4012" y="1457052"/>
            <a:ext cx="8943975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8731" y="2142853"/>
            <a:ext cx="6894537" cy="4395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600200"/>
            <a:ext cx="11182350" cy="3657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564904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95425"/>
            <a:ext cx="11677650" cy="3867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94536" y="3284984"/>
            <a:ext cx="71141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77536" y="3284984"/>
            <a:ext cx="1022920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484636" y="3970784"/>
            <a:ext cx="1523132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05952" y="3970784"/>
            <a:ext cx="123081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203152" y="4681984"/>
            <a:ext cx="200541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47675" y="1484784"/>
            <a:ext cx="11296650" cy="4920927"/>
            <a:chOff x="447675" y="1556792"/>
            <a:chExt cx="11296650" cy="492092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7675" y="1556792"/>
              <a:ext cx="11296650" cy="657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4450" y="2420888"/>
              <a:ext cx="10429875" cy="638175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1227187" y="3212976"/>
              <a:ext cx="6530802" cy="3264743"/>
              <a:chOff x="1227187" y="3352800"/>
              <a:chExt cx="6530802" cy="3264743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271464" y="3352800"/>
                <a:ext cx="6486525" cy="657225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227187" y="4183360"/>
                <a:ext cx="5876925" cy="685800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314450" y="5148808"/>
                <a:ext cx="5800725" cy="581025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314450" y="5979368"/>
                <a:ext cx="4171950" cy="638175"/>
              </a:xfrm>
              <a:prstGeom prst="rect">
                <a:avLst/>
              </a:prstGeom>
            </p:spPr>
          </p:pic>
        </p:grpSp>
      </p:grpSp>
      <p:sp useBgFill="1">
        <p:nvSpPr>
          <p:cNvPr id="10" name="矩形 9"/>
          <p:cNvSpPr/>
          <p:nvPr/>
        </p:nvSpPr>
        <p:spPr>
          <a:xfrm>
            <a:off x="10488488" y="2336688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271464" y="608416"/>
            <a:ext cx="9433048" cy="6060944"/>
            <a:chOff x="481012" y="1268760"/>
            <a:chExt cx="11229975" cy="7215509"/>
          </a:xfrm>
        </p:grpSpPr>
        <p:grpSp>
          <p:nvGrpSpPr>
            <p:cNvPr id="11" name="组合 10"/>
            <p:cNvGrpSpPr/>
            <p:nvPr/>
          </p:nvGrpSpPr>
          <p:grpSpPr>
            <a:xfrm>
              <a:off x="481012" y="1268760"/>
              <a:ext cx="11229975" cy="5656137"/>
              <a:chOff x="481012" y="1268760"/>
              <a:chExt cx="11229975" cy="5656137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481012" y="1268760"/>
                <a:ext cx="11229975" cy="4359460"/>
                <a:chOff x="481012" y="1268760"/>
                <a:chExt cx="11229975" cy="4359460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81012" y="1268760"/>
                  <a:ext cx="11229975" cy="666750"/>
                </a:xfrm>
                <a:prstGeom prst="rect">
                  <a:avLst/>
                </a:prstGeom>
              </p:spPr>
            </p:pic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325041" y="2074937"/>
                  <a:ext cx="10315575" cy="561975"/>
                </a:xfrm>
                <a:prstGeom prst="rect">
                  <a:avLst/>
                </a:prstGeom>
              </p:spPr>
            </p:pic>
            <p:pic>
              <p:nvPicPr>
                <p:cNvPr id="4" name="图片 3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281162" y="2776339"/>
                  <a:ext cx="10410825" cy="638175"/>
                </a:xfrm>
                <a:prstGeom prst="rect">
                  <a:avLst/>
                </a:prstGeom>
              </p:spPr>
            </p:pic>
            <p:pic>
              <p:nvPicPr>
                <p:cNvPr id="5" name="图片 4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2038623" y="3553941"/>
                  <a:ext cx="4086225" cy="533400"/>
                </a:xfrm>
                <a:prstGeom prst="rect">
                  <a:avLst/>
                </a:prstGeom>
              </p:spPr>
            </p:pic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281162" y="4255343"/>
                  <a:ext cx="10382250" cy="600075"/>
                </a:xfrm>
                <a:prstGeom prst="rect">
                  <a:avLst/>
                </a:prstGeom>
              </p:spPr>
            </p:pic>
            <p:pic>
              <p:nvPicPr>
                <p:cNvPr id="7" name="图片 6"/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2015307" y="4980520"/>
                  <a:ext cx="2266950" cy="647700"/>
                </a:xfrm>
                <a:prstGeom prst="rect">
                  <a:avLst/>
                </a:prstGeom>
              </p:spPr>
            </p:pic>
          </p:grpSp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258366" y="5628220"/>
                <a:ext cx="10382250" cy="647700"/>
              </a:xfrm>
              <a:prstGeom prst="rect">
                <a:avLst/>
              </a:prstGeom>
            </p:spPr>
          </p:pic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989287" y="6401022"/>
                <a:ext cx="3409950" cy="523875"/>
              </a:xfrm>
              <a:prstGeom prst="rect">
                <a:avLst/>
              </a:prstGeom>
            </p:spPr>
          </p:pic>
        </p:grp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262112" y="7077136"/>
              <a:ext cx="10429875" cy="638175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2012554" y="7817519"/>
              <a:ext cx="4638675" cy="666750"/>
            </a:xfrm>
            <a:prstGeom prst="rect">
              <a:avLst/>
            </a:prstGeom>
          </p:spPr>
        </p:pic>
      </p:grpSp>
      <p:sp useBgFill="1">
        <p:nvSpPr>
          <p:cNvPr id="17" name="矩形 16"/>
          <p:cNvSpPr/>
          <p:nvPr/>
        </p:nvSpPr>
        <p:spPr>
          <a:xfrm>
            <a:off x="9552384" y="1188092"/>
            <a:ext cx="720080" cy="58158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57337"/>
            <a:ext cx="11277600" cy="3743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88488" y="4592290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1487" y="1700808"/>
            <a:ext cx="11249025" cy="3717404"/>
            <a:chOff x="471487" y="1340768"/>
            <a:chExt cx="11249025" cy="37174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1487" y="1340768"/>
              <a:ext cx="11249025" cy="600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65535" y="2276872"/>
              <a:ext cx="10448925" cy="2781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24055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620688"/>
            <a:ext cx="1055370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9910" y="1306488"/>
            <a:ext cx="6292180" cy="5426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244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495425"/>
            <a:ext cx="10487025" cy="3867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87688" y="2370088"/>
            <a:ext cx="216024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783488" y="2370088"/>
            <a:ext cx="16968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50988" y="3436888"/>
            <a:ext cx="283284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50988" y="4465588"/>
            <a:ext cx="391296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8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490662"/>
            <a:ext cx="10448925" cy="3876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77384" y="2302272"/>
            <a:ext cx="2376264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11784" y="3356372"/>
            <a:ext cx="2376264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02984" y="3356372"/>
            <a:ext cx="2376264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754884" y="4397772"/>
            <a:ext cx="1765052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731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484784"/>
            <a:ext cx="10410825" cy="4819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1366168"/>
            <a:ext cx="151216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469952" y="3436268"/>
            <a:ext cx="268994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762052" y="4464968"/>
            <a:ext cx="2689944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819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556792"/>
            <a:ext cx="10467975" cy="2809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3501008"/>
            <a:ext cx="864096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402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484784"/>
            <a:ext cx="10496550" cy="4743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3429000"/>
            <a:ext cx="9865096" cy="30243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984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033587"/>
            <a:ext cx="11630025" cy="2790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95998" y="2636912"/>
            <a:ext cx="1800201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826499" y="3348112"/>
            <a:ext cx="1517974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733550"/>
            <a:ext cx="11725275" cy="3390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04112" y="1733426"/>
            <a:ext cx="1800200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430512" y="3130426"/>
            <a:ext cx="1145208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1937" y="1196752"/>
            <a:ext cx="11668125" cy="5448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321200" y="3915296"/>
            <a:ext cx="263889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019358" y="3915296"/>
            <a:ext cx="1033437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06958" y="4613796"/>
            <a:ext cx="1033437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308500" y="2518661"/>
            <a:ext cx="11987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986560" y="4606893"/>
            <a:ext cx="11987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929712" y="4606893"/>
            <a:ext cx="119873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957412" y="6016593"/>
            <a:ext cx="1499692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0747"/>
          <a:stretch/>
        </p:blipFill>
        <p:spPr>
          <a:xfrm>
            <a:off x="2690812" y="188640"/>
            <a:ext cx="6810375" cy="10801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1999729"/>
            <a:ext cx="4543686" cy="34563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1484784"/>
            <a:ext cx="677227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12776"/>
            <a:ext cx="11268075" cy="4857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1412776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12776"/>
            <a:ext cx="11268075" cy="4962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88488" y="1412776"/>
            <a:ext cx="79208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2025-11-14T05:33:21Z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