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2647950"/>
            <a:ext cx="8324850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34216" y="1496541"/>
            <a:ext cx="11691672" cy="4740771"/>
            <a:chOff x="334216" y="1340768"/>
            <a:chExt cx="11691672" cy="4740771"/>
          </a:xfrm>
        </p:grpSpPr>
        <p:grpSp>
          <p:nvGrpSpPr>
            <p:cNvPr id="6" name="组合 5"/>
            <p:cNvGrpSpPr/>
            <p:nvPr/>
          </p:nvGrpSpPr>
          <p:grpSpPr>
            <a:xfrm>
              <a:off x="334216" y="1340768"/>
              <a:ext cx="11691672" cy="657225"/>
              <a:chOff x="407368" y="1340768"/>
              <a:chExt cx="11691672" cy="65722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7368" y="1340768"/>
                <a:ext cx="9982200" cy="6572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13115" y="1340768"/>
                <a:ext cx="1685925" cy="57150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2204864"/>
              <a:ext cx="8858250" cy="387667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848528" y="1469126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8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74457"/>
            <a:ext cx="114300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02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03782"/>
            <a:ext cx="112776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0664" y="2145075"/>
            <a:ext cx="4910671" cy="4549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73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66737" y="1445742"/>
            <a:ext cx="11334502" cy="4563842"/>
            <a:chOff x="566737" y="1445742"/>
            <a:chExt cx="11334502" cy="4563842"/>
          </a:xfrm>
        </p:grpSpPr>
        <p:grpSp>
          <p:nvGrpSpPr>
            <p:cNvPr id="4" name="组合 3"/>
            <p:cNvGrpSpPr/>
            <p:nvPr/>
          </p:nvGrpSpPr>
          <p:grpSpPr>
            <a:xfrm>
              <a:off x="566737" y="1445742"/>
              <a:ext cx="11334502" cy="1267731"/>
              <a:chOff x="566737" y="1340768"/>
              <a:chExt cx="11334502" cy="1267731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66737" y="1340768"/>
                <a:ext cx="11058525" cy="6667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72464" y="2065574"/>
                <a:ext cx="1628775" cy="54292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1029633" y="2805093"/>
              <a:ext cx="9503182" cy="3204491"/>
              <a:chOff x="1029633" y="2700119"/>
              <a:chExt cx="9503182" cy="320449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5440" y="2700119"/>
                <a:ext cx="9477375" cy="64770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50075" y="3544668"/>
                <a:ext cx="9448800" cy="67627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29633" y="4435935"/>
                <a:ext cx="8772525" cy="60007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50075" y="5304535"/>
                <a:ext cx="8620125" cy="600075"/>
              </a:xfrm>
              <a:prstGeom prst="rect">
                <a:avLst/>
              </a:prstGeom>
            </p:spPr>
          </p:pic>
        </p:grpSp>
      </p:grpSp>
      <p:sp useBgFill="1">
        <p:nvSpPr>
          <p:cNvPr id="11" name="矩形 10"/>
          <p:cNvSpPr/>
          <p:nvPr/>
        </p:nvSpPr>
        <p:spPr>
          <a:xfrm>
            <a:off x="10704512" y="2132856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54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412776"/>
            <a:ext cx="11415712" cy="4911080"/>
            <a:chOff x="407368" y="1412776"/>
            <a:chExt cx="11415712" cy="49110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10601325" cy="56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94305" y="2132856"/>
              <a:ext cx="1628775" cy="533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2666256"/>
              <a:ext cx="6781800" cy="36576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632504" y="2060848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93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33387" y="1268760"/>
            <a:ext cx="11325225" cy="5475604"/>
            <a:chOff x="433387" y="1268760"/>
            <a:chExt cx="11325225" cy="5475604"/>
          </a:xfrm>
        </p:grpSpPr>
        <p:grpSp>
          <p:nvGrpSpPr>
            <p:cNvPr id="4" name="组合 3"/>
            <p:cNvGrpSpPr/>
            <p:nvPr/>
          </p:nvGrpSpPr>
          <p:grpSpPr>
            <a:xfrm>
              <a:off x="442912" y="1268760"/>
              <a:ext cx="11306175" cy="1589032"/>
              <a:chOff x="442912" y="1306965"/>
              <a:chExt cx="11306175" cy="158903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42912" y="1306965"/>
                <a:ext cx="11306175" cy="8477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42912" y="2276872"/>
                <a:ext cx="2381250" cy="6191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2886739"/>
              <a:ext cx="11325225" cy="3857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653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204057"/>
            <a:ext cx="11306175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6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85912"/>
            <a:ext cx="1123950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564904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91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3676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1484784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2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62100"/>
            <a:ext cx="1128712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564904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52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4478" y="1556792"/>
            <a:ext cx="11699751" cy="4714875"/>
            <a:chOff x="304478" y="1484784"/>
            <a:chExt cx="11699751" cy="47148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1504" y="1484784"/>
              <a:ext cx="10372725" cy="4714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478" y="3407271"/>
              <a:ext cx="1543050" cy="88582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165620"/>
            <a:ext cx="5010150" cy="12287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8040216" y="2733799"/>
            <a:ext cx="1008112" cy="3097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357966" y="2733799"/>
            <a:ext cx="1008112" cy="3097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1012" y="962744"/>
            <a:ext cx="12091294" cy="5562600"/>
            <a:chOff x="481012" y="620688"/>
            <a:chExt cx="12091294" cy="5562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620688"/>
              <a:ext cx="11372850" cy="876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1012" y="1496988"/>
              <a:ext cx="11229975" cy="4686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4710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182" y="972230"/>
            <a:ext cx="1034415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84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1962" y="1378404"/>
            <a:ext cx="11268075" cy="4775862"/>
            <a:chOff x="461962" y="1378404"/>
            <a:chExt cx="11268075" cy="477586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378404"/>
              <a:ext cx="11268075" cy="3752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373216"/>
              <a:ext cx="4724400" cy="7810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488488" y="1412776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47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3" y="1267958"/>
            <a:ext cx="11125696" cy="559565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204864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22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61962" y="1255939"/>
            <a:ext cx="11268075" cy="5419590"/>
            <a:chOff x="461962" y="1255939"/>
            <a:chExt cx="11268075" cy="54195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255939"/>
              <a:ext cx="11268075" cy="173355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900112" y="3090862"/>
              <a:ext cx="10391775" cy="2114205"/>
              <a:chOff x="900112" y="3090862"/>
              <a:chExt cx="10391775" cy="211420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04875" y="3090862"/>
                <a:ext cx="10382250" cy="6762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00112" y="3883704"/>
                <a:ext cx="10391775" cy="60007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00112" y="4633567"/>
                <a:ext cx="6219825" cy="571500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02166" y="5373216"/>
              <a:ext cx="7400925" cy="6000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21216" y="6094504"/>
              <a:ext cx="7381875" cy="58102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488488" y="2276872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80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21493"/>
            <a:ext cx="112490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847850"/>
            <a:ext cx="106203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4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62088"/>
            <a:ext cx="11229975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484784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2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2575"/>
            <a:ext cx="1132522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564904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55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62100"/>
            <a:ext cx="1130617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564904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9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9086" y="200025"/>
            <a:ext cx="10802874" cy="6457950"/>
            <a:chOff x="629086" y="200025"/>
            <a:chExt cx="10802874" cy="64579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35560" y="200025"/>
              <a:ext cx="9296400" cy="645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9086" y="1700808"/>
              <a:ext cx="1543050" cy="885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240016" y="1976140"/>
            <a:ext cx="1512168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98716" y="3195340"/>
            <a:ext cx="1033388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29016" y="3195340"/>
            <a:ext cx="767184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608566" y="3195340"/>
            <a:ext cx="767184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0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295525"/>
            <a:ext cx="1110615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78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8740"/>
            <a:ext cx="113823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7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90662"/>
            <a:ext cx="113347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13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640" y="188640"/>
            <a:ext cx="5437433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27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90662"/>
            <a:ext cx="1125855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564904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0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47675" y="1489811"/>
            <a:ext cx="11296650" cy="4603485"/>
            <a:chOff x="447675" y="1334071"/>
            <a:chExt cx="11296650" cy="4603485"/>
          </a:xfrm>
        </p:grpSpPr>
        <p:grpSp>
          <p:nvGrpSpPr>
            <p:cNvPr id="6" name="组合 5"/>
            <p:cNvGrpSpPr/>
            <p:nvPr/>
          </p:nvGrpSpPr>
          <p:grpSpPr>
            <a:xfrm>
              <a:off x="447675" y="1334071"/>
              <a:ext cx="11296650" cy="2163339"/>
              <a:chOff x="447675" y="1334071"/>
              <a:chExt cx="11296650" cy="2163339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47675" y="1334071"/>
                <a:ext cx="11296650" cy="5810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10716" y="2077603"/>
                <a:ext cx="10629900" cy="6191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1108" y="2859235"/>
                <a:ext cx="5505450" cy="63817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9964" y="3659917"/>
              <a:ext cx="5543550" cy="6477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0716" y="4470124"/>
              <a:ext cx="5457825" cy="5905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5465" y="5242231"/>
              <a:ext cx="5648325" cy="69532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488488" y="2263467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08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2025-11-14T02:54:57Z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