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976562"/>
            <a:ext cx="104394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4962"/>
            <a:ext cx="113538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09675"/>
            <a:ext cx="1138237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3285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927303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3025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7675" y="1150144"/>
            <a:ext cx="10905944" cy="5616624"/>
            <a:chOff x="447675" y="1124744"/>
            <a:chExt cx="11296650" cy="5817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124744"/>
              <a:ext cx="112966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44100" y="2708920"/>
              <a:ext cx="180022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1112" y="3284984"/>
              <a:ext cx="9629775" cy="36576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272464" y="2690656"/>
            <a:ext cx="720080" cy="5450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00150"/>
            <a:ext cx="113347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692696"/>
            <a:ext cx="113633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467" y="1409600"/>
            <a:ext cx="4489065" cy="538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66862"/>
            <a:ext cx="105537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2433080"/>
            <a:ext cx="295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2450248"/>
            <a:ext cx="146042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78024" y="3449992"/>
            <a:ext cx="11419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96000" y="3449992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60448" y="4425352"/>
            <a:ext cx="27394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124744"/>
            <a:ext cx="1043940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1063784"/>
            <a:ext cx="64087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206084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013175"/>
            <a:ext cx="9937104" cy="1740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301256"/>
            <a:ext cx="18002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5217071"/>
            <a:ext cx="69847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365104"/>
            <a:ext cx="10441160" cy="1638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116236"/>
            <a:ext cx="113061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4775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766" y="2348880"/>
            <a:ext cx="7776864" cy="4401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40768"/>
            <a:ext cx="10496550" cy="4686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67808" y="1233328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00" y="2217056"/>
            <a:ext cx="36004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680" y="3180224"/>
            <a:ext cx="25070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2224" y="5181576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2962" y="1268760"/>
            <a:ext cx="10506075" cy="5415260"/>
            <a:chOff x="842962" y="1268760"/>
            <a:chExt cx="10506075" cy="54152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09637" y="1268760"/>
              <a:ext cx="1037272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962" y="4064645"/>
              <a:ext cx="10506075" cy="2619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03512" y="3140968"/>
            <a:ext cx="77048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6054856"/>
            <a:ext cx="77048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3488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862" y="1412776"/>
            <a:ext cx="11497432" cy="5246737"/>
            <a:chOff x="423862" y="1412776"/>
            <a:chExt cx="11497432" cy="52467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08168" y="4127401"/>
              <a:ext cx="4313126" cy="2532112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055440" y="4259572"/>
              <a:ext cx="6288335" cy="1581150"/>
              <a:chOff x="1055440" y="4259572"/>
              <a:chExt cx="6288335" cy="15811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4365104"/>
                <a:ext cx="2552700" cy="14668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48225" y="4259572"/>
                <a:ext cx="2495550" cy="1581150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/>
          <p:cNvSpPr/>
          <p:nvPr/>
        </p:nvSpPr>
        <p:spPr>
          <a:xfrm>
            <a:off x="10488488" y="3407321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08992"/>
            <a:ext cx="113823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937" y="908720"/>
            <a:ext cx="101441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484784"/>
            <a:ext cx="11620500" cy="3240360"/>
            <a:chOff x="407368" y="1268760"/>
            <a:chExt cx="11620500" cy="32403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753725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4318" y="2103512"/>
              <a:ext cx="1733550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6005" y="2794620"/>
              <a:ext cx="9696450" cy="1714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65049" y="2225811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74254"/>
            <a:ext cx="1125855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768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