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4700" y="2943225"/>
            <a:ext cx="556260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6700" y="1484784"/>
            <a:ext cx="11658600" cy="4464496"/>
            <a:chOff x="48469" y="1484784"/>
            <a:chExt cx="11658600" cy="44644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484784"/>
              <a:ext cx="11515725" cy="2781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b="56505"/>
            <a:stretch/>
          </p:blipFill>
          <p:spPr>
            <a:xfrm>
              <a:off x="48469" y="4437112"/>
              <a:ext cx="11658600" cy="151216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848528" y="155679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48528" y="361510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383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80728"/>
            <a:ext cx="11563350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2650" y="3068960"/>
            <a:ext cx="78867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070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04975"/>
            <a:ext cx="1144905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42088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55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687" y="1340768"/>
            <a:ext cx="10918626" cy="525073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198884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32504" y="479715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95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07368" y="1268760"/>
            <a:ext cx="11120363" cy="5472608"/>
            <a:chOff x="376237" y="1196752"/>
            <a:chExt cx="11487064" cy="57117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6237" y="1196752"/>
              <a:ext cx="11439525" cy="590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98565" y="1809450"/>
              <a:ext cx="10706100" cy="4667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98565" y="2348880"/>
              <a:ext cx="10677525" cy="4667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31504" y="2888310"/>
              <a:ext cx="2771775" cy="4953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09239" y="3456315"/>
              <a:ext cx="10763250" cy="4572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487488" y="4054649"/>
              <a:ext cx="5067300" cy="4857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42901" y="4681558"/>
              <a:ext cx="10744200" cy="5334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604607" y="5331793"/>
              <a:ext cx="2705100" cy="45720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042901" y="5804548"/>
              <a:ext cx="10820400" cy="51435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631504" y="6365563"/>
              <a:ext cx="5648325" cy="542925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10416480" y="179893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131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8376"/>
            <a:ext cx="6343650" cy="139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5" y="1489026"/>
            <a:ext cx="4824536" cy="40219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3243"/>
          <a:stretch/>
        </p:blipFill>
        <p:spPr>
          <a:xfrm>
            <a:off x="5591944" y="1486238"/>
            <a:ext cx="5227390" cy="388552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1384" y="5667865"/>
            <a:ext cx="9577064" cy="108386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359696" y="3560786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39817" y="429309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9416" y="5434810"/>
            <a:ext cx="876300" cy="1524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39416" y="4980481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89534" y="558200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11240" y="5581999"/>
            <a:ext cx="788615" cy="4315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049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07757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1612219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234888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20336" y="377578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72464" y="4509120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522920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087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024062"/>
            <a:ext cx="1106805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2024062"/>
            <a:ext cx="23042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2708920"/>
            <a:ext cx="23042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8208" y="3429000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43872" y="4149080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917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043112"/>
            <a:ext cx="1153477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959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188640"/>
            <a:ext cx="5257800" cy="561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671513"/>
            <a:ext cx="5040560" cy="501457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5520" y="5798865"/>
            <a:ext cx="7048500" cy="676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583832" y="141861"/>
            <a:ext cx="17294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544" y="83671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07745" y="2325730"/>
            <a:ext cx="216065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95800" y="5182035"/>
            <a:ext cx="1944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75520" y="5822128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72472" y="5838674"/>
            <a:ext cx="17995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386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40768"/>
            <a:ext cx="11696700" cy="477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5" y="4624352"/>
            <a:ext cx="11525250" cy="1466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518" y="1556551"/>
            <a:ext cx="10868025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852936"/>
            <a:ext cx="10925175" cy="3305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153651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8208" y="2829900"/>
            <a:ext cx="15841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28048" y="3549866"/>
            <a:ext cx="1152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5654055"/>
            <a:ext cx="65527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67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143125"/>
            <a:ext cx="1101090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2780928"/>
            <a:ext cx="32403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458717"/>
            <a:ext cx="59046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199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9953"/>
          <a:stretch/>
        </p:blipFill>
        <p:spPr>
          <a:xfrm>
            <a:off x="3863752" y="2060848"/>
            <a:ext cx="7381904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586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776412"/>
            <a:ext cx="1092517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01376" y="1735533"/>
            <a:ext cx="150679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0216" y="3068960"/>
            <a:ext cx="1944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53212" y="3800095"/>
            <a:ext cx="10271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9577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362075"/>
            <a:ext cx="1089660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2132856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5800" y="4797152"/>
            <a:ext cx="1944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7174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96327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191683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44272" y="3940522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44196" y="4620871"/>
            <a:ext cx="103617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47728" y="5301208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1023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132856"/>
            <a:ext cx="11439525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33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19" y="1340768"/>
            <a:ext cx="6076950" cy="485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1445543"/>
            <a:ext cx="501967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693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5137" y="1171575"/>
            <a:ext cx="618172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679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1997"/>
          <a:stretch/>
        </p:blipFill>
        <p:spPr>
          <a:xfrm>
            <a:off x="1271464" y="876300"/>
            <a:ext cx="10604376" cy="5105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9616" y="1628800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07968" y="1628800"/>
            <a:ext cx="23042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9696" y="3107522"/>
            <a:ext cx="36724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9696" y="3828400"/>
            <a:ext cx="35283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83446" y="4543845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39816" y="5310877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45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873442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386035"/>
            <a:ext cx="5676900" cy="4133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1947885"/>
            <a:ext cx="5829300" cy="4572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71864" y="317697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514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84784"/>
            <a:ext cx="1091565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468203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20486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2184" y="2204864"/>
            <a:ext cx="1440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63945" y="3670109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67808" y="369081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90696" y="3676677"/>
            <a:ext cx="10618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11565" y="442246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87628" y="5177201"/>
            <a:ext cx="262419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63952" y="5177201"/>
            <a:ext cx="1944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4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933575"/>
            <a:ext cx="10944225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708920"/>
            <a:ext cx="79208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40" y="3452150"/>
            <a:ext cx="85689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195380"/>
            <a:ext cx="23762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2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5360" y="1569642"/>
            <a:ext cx="10473183" cy="577650"/>
            <a:chOff x="335360" y="1569642"/>
            <a:chExt cx="10473183" cy="5776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604367"/>
              <a:ext cx="5610225" cy="542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45585" y="1664892"/>
              <a:ext cx="3362325" cy="4476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408368" y="1569642"/>
              <a:ext cx="1400175" cy="54292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4325" y="2396455"/>
            <a:ext cx="11563350" cy="3552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820423" y="153537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03570" y="3920839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7308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730534"/>
            <a:ext cx="11563350" cy="2114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6540" y="2708920"/>
            <a:ext cx="6051787" cy="3959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556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8" y="1268761"/>
            <a:ext cx="11447388" cy="5965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711" y="1772816"/>
            <a:ext cx="11312241" cy="487758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189131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64815" y="465313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070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2558" y="689960"/>
            <a:ext cx="3689226" cy="46520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4420" y="548680"/>
            <a:ext cx="7387900" cy="44644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5639"/>
          <a:stretch/>
        </p:blipFill>
        <p:spPr>
          <a:xfrm>
            <a:off x="462558" y="5341984"/>
            <a:ext cx="11229978" cy="1190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65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371931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289567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57690" y="429309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981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764704"/>
            <a:ext cx="4819650" cy="553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8299" y="871537"/>
            <a:ext cx="6655670" cy="5005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84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2025-11-14T00:42:05Z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