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06527"/>
            <a:ext cx="11593288" cy="644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48680"/>
            <a:ext cx="25908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420475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1995412"/>
            <a:ext cx="5076825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2" y="2564904"/>
            <a:ext cx="10848975" cy="40386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2758091" y="4215817"/>
            <a:ext cx="2545821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28907" y="5166793"/>
            <a:ext cx="2514965" cy="5664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5"/>
            <a:ext cx="9793088" cy="597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836712"/>
            <a:ext cx="1296144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5" y="4064880"/>
            <a:ext cx="86409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57"/>
          <a:stretch/>
        </p:blipFill>
        <p:spPr>
          <a:xfrm>
            <a:off x="1055440" y="836712"/>
            <a:ext cx="10906124" cy="568863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38984" y="2132856"/>
            <a:ext cx="250168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38984" y="3068960"/>
            <a:ext cx="233328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75720" y="5385408"/>
            <a:ext cx="1440160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14550"/>
            <a:ext cx="109156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2852936"/>
            <a:ext cx="2304256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27908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34921"/>
            <a:ext cx="11601450" cy="5353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220095" y="2276872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28625" y="1164357"/>
            <a:ext cx="11448356" cy="5452045"/>
            <a:chOff x="428625" y="1164357"/>
            <a:chExt cx="11448356" cy="54520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164357"/>
              <a:ext cx="11334750" cy="752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1988840"/>
              <a:ext cx="10677525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6380" y="2655316"/>
              <a:ext cx="9258300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0117" y="3426374"/>
              <a:ext cx="4210050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1813" y="4293096"/>
              <a:ext cx="10829925" cy="6096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34004" y="5071839"/>
              <a:ext cx="2962275" cy="7334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24969" y="5873452"/>
              <a:ext cx="4276725" cy="7429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632504" y="199538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945"/>
          <a:stretch/>
        </p:blipFill>
        <p:spPr>
          <a:xfrm>
            <a:off x="252412" y="1484784"/>
            <a:ext cx="11687175" cy="36330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235542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47887"/>
            <a:ext cx="1150620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221141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141277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24744"/>
            <a:ext cx="1148715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8127" y="213285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124744"/>
            <a:ext cx="115347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01269"/>
            <a:ext cx="6162675" cy="2533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08127" y="2132856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85762" y="1268760"/>
            <a:ext cx="11422963" cy="4372903"/>
            <a:chOff x="385762" y="1268760"/>
            <a:chExt cx="11422963" cy="43729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268760"/>
              <a:ext cx="11420475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8800" y="1916521"/>
              <a:ext cx="10829925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694784"/>
              <a:ext cx="6838950" cy="638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7923" y="3438526"/>
              <a:ext cx="6858000" cy="6858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4213698"/>
              <a:ext cx="7458075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4962" y="5041588"/>
              <a:ext cx="7448550" cy="60007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02975" y="5812329"/>
            <a:ext cx="11233727" cy="647700"/>
            <a:chOff x="359853" y="5877272"/>
            <a:chExt cx="11233727" cy="6477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59853" y="5877272"/>
              <a:ext cx="2581275" cy="6477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85443" y="5915372"/>
              <a:ext cx="2486025" cy="6096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96836" y="5896321"/>
              <a:ext cx="2495550" cy="6096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145655" y="5901083"/>
              <a:ext cx="2447925" cy="600075"/>
            </a:xfrm>
            <a:prstGeom prst="rect">
              <a:avLst/>
            </a:prstGeom>
          </p:spPr>
        </p:pic>
      </p:grpSp>
      <p:sp useBgFill="1">
        <p:nvSpPr>
          <p:cNvPr id="14" name="矩形 13"/>
          <p:cNvSpPr/>
          <p:nvPr/>
        </p:nvSpPr>
        <p:spPr>
          <a:xfrm>
            <a:off x="10508127" y="1988840"/>
            <a:ext cx="916465" cy="785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2025-11-14T03:37:54Z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