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96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10" Type="http://schemas.openxmlformats.org/officeDocument/2006/relationships/image" Target="../media/image36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7" Type="http://schemas.openxmlformats.org/officeDocument/2006/relationships/image" Target="../media/image61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image" Target="../media/image64.png"/><Relationship Id="rId7" Type="http://schemas.openxmlformats.org/officeDocument/2006/relationships/image" Target="../media/image68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0175" y="2376487"/>
            <a:ext cx="9391650" cy="2105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340768"/>
            <a:ext cx="10906125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5162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508127" y="1340768"/>
            <a:ext cx="916465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5340" y="1412776"/>
            <a:ext cx="11881320" cy="820111"/>
            <a:chOff x="47328" y="1384753"/>
            <a:chExt cx="12036804" cy="77097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328" y="1412776"/>
              <a:ext cx="10467975" cy="7429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264857" y="1384753"/>
              <a:ext cx="1819275" cy="609600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6" y="2262696"/>
            <a:ext cx="9848850" cy="41148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>
            <a:off x="10724151" y="1419322"/>
            <a:ext cx="916465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551384" y="1268760"/>
            <a:ext cx="11344275" cy="5385370"/>
            <a:chOff x="551384" y="1268760"/>
            <a:chExt cx="11344275" cy="538537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51384" y="1268760"/>
              <a:ext cx="11344275" cy="771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2062010"/>
              <a:ext cx="10591800" cy="6381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95362" y="2852936"/>
              <a:ext cx="10201275" cy="6762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01257" y="3679605"/>
              <a:ext cx="10791825" cy="7239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54171" y="4446230"/>
              <a:ext cx="1781175" cy="61912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99751" y="5013176"/>
              <a:ext cx="7467600" cy="86677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195001" y="5949280"/>
              <a:ext cx="7372350" cy="704850"/>
            </a:xfrm>
            <a:prstGeom prst="rect">
              <a:avLst/>
            </a:prstGeom>
          </p:spPr>
        </p:pic>
      </p:grpSp>
      <p:sp useBgFill="1">
        <p:nvSpPr>
          <p:cNvPr id="11" name="矩形 10"/>
          <p:cNvSpPr/>
          <p:nvPr/>
        </p:nvSpPr>
        <p:spPr>
          <a:xfrm>
            <a:off x="10416480" y="2067394"/>
            <a:ext cx="916465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314491" y="142528"/>
            <a:ext cx="11382375" cy="6519986"/>
            <a:chOff x="314491" y="142528"/>
            <a:chExt cx="11382375" cy="651998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87488" y="142528"/>
              <a:ext cx="5314950" cy="8382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896200" y="692696"/>
              <a:ext cx="3384376" cy="3613566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4491" y="4324246"/>
              <a:ext cx="11287125" cy="6191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14491" y="5101133"/>
              <a:ext cx="11382375" cy="6381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794289" y="1153822"/>
              <a:ext cx="5819775" cy="6762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60814" y="1944409"/>
              <a:ext cx="6953250" cy="71437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90220" y="2631985"/>
              <a:ext cx="7000875" cy="91440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596142" y="3435366"/>
              <a:ext cx="7134225" cy="714375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407368" y="5805264"/>
              <a:ext cx="10144125" cy="8572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833562"/>
            <a:ext cx="11458575" cy="3190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08127" y="1995386"/>
            <a:ext cx="916465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3375" y="1340768"/>
            <a:ext cx="11525250" cy="4972050"/>
            <a:chOff x="333375" y="1052736"/>
            <a:chExt cx="11525250" cy="49720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3375" y="1052736"/>
              <a:ext cx="11525250" cy="2038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3091086"/>
              <a:ext cx="6572250" cy="29337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508127" y="1491330"/>
            <a:ext cx="916465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0410" b="-15423"/>
          <a:stretch/>
        </p:blipFill>
        <p:spPr>
          <a:xfrm>
            <a:off x="1343472" y="548680"/>
            <a:ext cx="10265791" cy="114337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692052"/>
            <a:ext cx="11277600" cy="714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625" y="2482999"/>
            <a:ext cx="11334750" cy="704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1569" y="3187849"/>
            <a:ext cx="9886950" cy="8191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19736" y="3892699"/>
            <a:ext cx="4176464" cy="2803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36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0768"/>
            <a:ext cx="11430000" cy="5248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80135" y="1412776"/>
            <a:ext cx="916465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723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847850"/>
            <a:ext cx="11582400" cy="3162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80135" y="1923378"/>
            <a:ext cx="916465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4099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188640"/>
            <a:ext cx="4752528" cy="1299315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551384" y="1772816"/>
            <a:ext cx="11177587" cy="3543300"/>
            <a:chOff x="551384" y="1772816"/>
            <a:chExt cx="11177587" cy="3543300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13371" y="1772816"/>
              <a:ext cx="10515600" cy="354330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32396" y="2492896"/>
              <a:ext cx="180975" cy="163830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51384" y="2452687"/>
              <a:ext cx="381000" cy="1952625"/>
            </a:xfrm>
            <a:prstGeom prst="rect">
              <a:avLst/>
            </a:prstGeom>
          </p:spPr>
        </p:pic>
      </p:grpSp>
      <p:sp useBgFill="1">
        <p:nvSpPr>
          <p:cNvPr id="10" name="矩形 9"/>
          <p:cNvSpPr/>
          <p:nvPr/>
        </p:nvSpPr>
        <p:spPr>
          <a:xfrm>
            <a:off x="7327757" y="1731533"/>
            <a:ext cx="432048" cy="3216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5712316" y="2188733"/>
            <a:ext cx="1103763" cy="3216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5712316" y="2623073"/>
            <a:ext cx="887739" cy="3216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6870557" y="2623073"/>
            <a:ext cx="809620" cy="3216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>
            <a:off x="6573377" y="3087893"/>
            <a:ext cx="530735" cy="3216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>
          <a:xfrm>
            <a:off x="6436217" y="3545093"/>
            <a:ext cx="530735" cy="3216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>
          <a:xfrm>
            <a:off x="7698597" y="3545093"/>
            <a:ext cx="530735" cy="3216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>
          <a:xfrm>
            <a:off x="8943197" y="3545093"/>
            <a:ext cx="530735" cy="3216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>
          <a:xfrm>
            <a:off x="10190972" y="3545093"/>
            <a:ext cx="568835" cy="3216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>
          <a:xfrm>
            <a:off x="6982952" y="3994673"/>
            <a:ext cx="1129272" cy="3216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>
          <a:xfrm>
            <a:off x="6975332" y="4444253"/>
            <a:ext cx="560828" cy="3216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>
          <a:xfrm>
            <a:off x="7013432" y="4862508"/>
            <a:ext cx="1386824" cy="3538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3" grpId="0" animBg="1"/>
      <p:bldP spid="2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54015" y="1359918"/>
            <a:ext cx="11525151" cy="5052882"/>
            <a:chOff x="454015" y="1359918"/>
            <a:chExt cx="11525151" cy="505288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22303" y="1359918"/>
              <a:ext cx="5248275" cy="819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15904" y="2455340"/>
              <a:ext cx="10325100" cy="8096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54015" y="3236437"/>
              <a:ext cx="11372850" cy="7143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5807" y="3983878"/>
              <a:ext cx="11249025" cy="8191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77741" y="4731909"/>
              <a:ext cx="11401425" cy="8286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55449" y="5584125"/>
              <a:ext cx="1152525" cy="8286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86822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340768"/>
            <a:ext cx="106680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39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68100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052" y="2132856"/>
            <a:ext cx="10820400" cy="2962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416480" y="2132856"/>
            <a:ext cx="916465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324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433387" y="1412776"/>
            <a:ext cx="11325225" cy="4850804"/>
            <a:chOff x="433387" y="1268760"/>
            <a:chExt cx="11325225" cy="485080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3387" y="1268760"/>
              <a:ext cx="11325225" cy="7334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2002185"/>
              <a:ext cx="10515600" cy="7429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71464" y="2852936"/>
              <a:ext cx="6486525" cy="7524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71464" y="3713212"/>
              <a:ext cx="3209925" cy="6762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275774" y="4497288"/>
              <a:ext cx="5924550" cy="88582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271464" y="5281364"/>
              <a:ext cx="4305300" cy="838200"/>
            </a:xfrm>
            <a:prstGeom prst="rect">
              <a:avLst/>
            </a:prstGeom>
          </p:spPr>
        </p:pic>
      </p:grpSp>
      <p:sp useBgFill="1">
        <p:nvSpPr>
          <p:cNvPr id="10" name="矩形 9"/>
          <p:cNvSpPr/>
          <p:nvPr/>
        </p:nvSpPr>
        <p:spPr>
          <a:xfrm>
            <a:off x="10364111" y="2211410"/>
            <a:ext cx="916465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5709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19225"/>
            <a:ext cx="11525250" cy="4019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2492896"/>
            <a:ext cx="916465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7926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404664"/>
            <a:ext cx="5276850" cy="942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1347639"/>
            <a:ext cx="10267950" cy="904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4337" y="2252514"/>
            <a:ext cx="11363325" cy="742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9100" y="3048000"/>
            <a:ext cx="11353800" cy="762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5919" y="3862536"/>
            <a:ext cx="11363325" cy="7334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2594" y="4603129"/>
            <a:ext cx="11296650" cy="762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1405" y="5463033"/>
            <a:ext cx="5524500" cy="79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139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696" y="404664"/>
            <a:ext cx="5200650" cy="3333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021" y="3738414"/>
            <a:ext cx="11430000" cy="29241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344472" y="3723578"/>
            <a:ext cx="916465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9563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5162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44472" y="1340768"/>
            <a:ext cx="916465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8940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764704"/>
            <a:ext cx="11421861" cy="532859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415057" y="1083979"/>
            <a:ext cx="458233" cy="297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107207" y="1083979"/>
            <a:ext cx="477993" cy="297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494307" y="2233329"/>
            <a:ext cx="478489" cy="297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475257" y="5290854"/>
            <a:ext cx="478489" cy="297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627532" y="5681379"/>
            <a:ext cx="972524" cy="297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95908" y="764704"/>
            <a:ext cx="11644005" cy="5760640"/>
            <a:chOff x="195908" y="764704"/>
            <a:chExt cx="11644005" cy="57606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67408" y="764704"/>
              <a:ext cx="11072505" cy="576064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20358" y="2609850"/>
              <a:ext cx="180975" cy="16383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5908" y="2569641"/>
              <a:ext cx="381000" cy="195262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6816081" y="1814412"/>
            <a:ext cx="576063" cy="3306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315953" y="2204556"/>
            <a:ext cx="1156311" cy="3306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059921" y="4136226"/>
            <a:ext cx="476239" cy="3306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555221" y="4526751"/>
            <a:ext cx="476239" cy="3306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6135997" y="5307801"/>
            <a:ext cx="411102" cy="3306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188640"/>
            <a:ext cx="4752528" cy="129296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340768"/>
            <a:ext cx="10081120" cy="5286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764704"/>
            <a:ext cx="10677525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1196752"/>
            <a:ext cx="10801200" cy="542755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056440" y="2132856"/>
            <a:ext cx="916465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1196752"/>
            <a:ext cx="11591925" cy="5362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2204864"/>
            <a:ext cx="916465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85887"/>
            <a:ext cx="11658600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2025-11-14T03:42:27Z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