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08920"/>
            <a:ext cx="10837664" cy="1287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04962"/>
            <a:ext cx="1160145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71450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60648"/>
            <a:ext cx="545782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772816"/>
            <a:ext cx="116967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385762"/>
            <a:ext cx="8401050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124744"/>
            <a:ext cx="116300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97152"/>
            <a:ext cx="9829800" cy="1876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36119" y="127530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36119" y="407707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24744"/>
            <a:ext cx="113919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844824"/>
            <a:ext cx="160020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1819888"/>
            <a:ext cx="5554408" cy="484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325640"/>
            <a:ext cx="1008112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9648" y="3264424"/>
            <a:ext cx="1008112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91744" y="5169384"/>
            <a:ext cx="1368152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2696"/>
            <a:ext cx="10729192" cy="59042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293467"/>
            <a:ext cx="10081120" cy="23758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87820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1994"/>
            <a:ext cx="10991850" cy="45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37912" y="1029496"/>
            <a:ext cx="2430096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1032510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739356"/>
            <a:ext cx="10441160" cy="27139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" y="1124744"/>
            <a:ext cx="11772900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021336"/>
            <a:ext cx="1872208" cy="5367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50360" y="3021336"/>
            <a:ext cx="1872208" cy="5367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07672" y="4411224"/>
            <a:ext cx="1232144" cy="5367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67712" y="5112269"/>
            <a:ext cx="1232144" cy="5367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80576" y="5112269"/>
            <a:ext cx="1232144" cy="5367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90650"/>
            <a:ext cx="117538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37767" y="2060848"/>
            <a:ext cx="1970401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79527" y="3450736"/>
            <a:ext cx="968401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10791" y="3450736"/>
            <a:ext cx="968401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65671" y="4133488"/>
            <a:ext cx="968401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9735" y="4840624"/>
            <a:ext cx="968401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116632"/>
            <a:ext cx="378142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927" y="1196752"/>
            <a:ext cx="7334250" cy="552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5177" y="1221327"/>
            <a:ext cx="4257675" cy="4857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715313" y="3429000"/>
            <a:ext cx="676832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47837"/>
            <a:ext cx="118110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5" y="1760029"/>
            <a:ext cx="635880" cy="6010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92545" y="3115989"/>
            <a:ext cx="635880" cy="6010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90725"/>
            <a:ext cx="117538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1" y="260648"/>
            <a:ext cx="6258031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6368"/>
          <a:stretch/>
        </p:blipFill>
        <p:spPr>
          <a:xfrm>
            <a:off x="252412" y="1556792"/>
            <a:ext cx="11687175" cy="27868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63534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62100"/>
            <a:ext cx="116490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249944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2025-11-14T03:52:58Z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