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347912"/>
            <a:ext cx="91344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332656"/>
            <a:ext cx="9721941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4681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92896"/>
            <a:ext cx="8753475" cy="339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235542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221141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8946" y="620688"/>
            <a:ext cx="11394107" cy="6120680"/>
            <a:chOff x="390525" y="548680"/>
            <a:chExt cx="11524997" cy="62607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548680"/>
              <a:ext cx="9696450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1442033"/>
              <a:ext cx="10182225" cy="1000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525" y="2459211"/>
              <a:ext cx="11410950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5231" y="3238264"/>
              <a:ext cx="11344275" cy="771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3622" y="4009789"/>
              <a:ext cx="1139190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6252" y="4620021"/>
              <a:ext cx="11401425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7383" y="5276824"/>
              <a:ext cx="11287125" cy="762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23622" y="5980731"/>
              <a:ext cx="5057775" cy="82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88640"/>
            <a:ext cx="611592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124744"/>
            <a:ext cx="116395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19675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08127" y="39330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124744"/>
            <a:ext cx="116300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49591"/>
            <a:ext cx="8162925" cy="173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36119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606" t="-1" b="-18726"/>
          <a:stretch/>
        </p:blipFill>
        <p:spPr>
          <a:xfrm>
            <a:off x="1415480" y="692696"/>
            <a:ext cx="10097392" cy="870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3252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207342"/>
            <a:ext cx="630555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560" y="2113434"/>
            <a:ext cx="3700920" cy="46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000"/>
          <a:stretch/>
        </p:blipFill>
        <p:spPr>
          <a:xfrm>
            <a:off x="300037" y="1628800"/>
            <a:ext cx="11591925" cy="35181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249289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3600"/>
            <a:ext cx="1134427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13940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0"/>
            <a:ext cx="3009900" cy="1019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344" y="1034321"/>
            <a:ext cx="12139937" cy="5248275"/>
            <a:chOff x="42344" y="1034321"/>
            <a:chExt cx="12139937" cy="5248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139"/>
            <a:stretch/>
          </p:blipFill>
          <p:spPr>
            <a:xfrm>
              <a:off x="1692280" y="1034321"/>
              <a:ext cx="10490001" cy="5248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8910" y="1533525"/>
              <a:ext cx="190500" cy="3790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344" y="3031252"/>
              <a:ext cx="1523303" cy="864096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654849" y="1722594"/>
            <a:ext cx="510571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51929" y="2242964"/>
            <a:ext cx="510571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47329" y="2242964"/>
            <a:ext cx="510571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66529" y="2783984"/>
            <a:ext cx="813847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697009" y="3294524"/>
            <a:ext cx="495335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474249" y="3820304"/>
            <a:ext cx="495335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129908" y="4350246"/>
            <a:ext cx="1035512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120382" y="4883646"/>
            <a:ext cx="3504009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093124" y="5925329"/>
            <a:ext cx="573405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8912274" y="5925329"/>
            <a:ext cx="784126" cy="28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1171576"/>
            <a:ext cx="11305256" cy="55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548680"/>
            <a:ext cx="9433048" cy="6243837"/>
            <a:chOff x="983432" y="620688"/>
            <a:chExt cx="10896600" cy="70085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20688"/>
              <a:ext cx="10896600" cy="5257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905204"/>
              <a:ext cx="108489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9610683" cy="611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09775"/>
            <a:ext cx="106584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40768"/>
            <a:ext cx="10077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7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756489"/>
            <a:ext cx="10109001" cy="555283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20888"/>
            <a:ext cx="9793088" cy="4032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0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552700"/>
            <a:ext cx="105537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90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188640"/>
            <a:ext cx="8208912" cy="6669360"/>
            <a:chOff x="1033462" y="-22712"/>
            <a:chExt cx="10125075" cy="8294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09687" y="-22712"/>
              <a:ext cx="9848850" cy="491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3462" y="4900051"/>
              <a:ext cx="10125075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681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66875"/>
            <a:ext cx="110585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05189" y="1674495"/>
            <a:ext cx="238884" cy="249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90049" y="1674495"/>
            <a:ext cx="238884" cy="249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41509" y="2200275"/>
            <a:ext cx="238884" cy="2499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88128" y="2710815"/>
            <a:ext cx="536064" cy="2728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61508" y="3177469"/>
            <a:ext cx="1602844" cy="330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551018" y="3695629"/>
            <a:ext cx="902196" cy="330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51018" y="4209979"/>
            <a:ext cx="902196" cy="330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08093" y="4752904"/>
            <a:ext cx="902196" cy="330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210" y="908720"/>
            <a:ext cx="11923446" cy="5300435"/>
            <a:chOff x="77210" y="908720"/>
            <a:chExt cx="11923446" cy="53004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56" t="1297"/>
            <a:stretch/>
          </p:blipFill>
          <p:spPr>
            <a:xfrm>
              <a:off x="1654746" y="908720"/>
              <a:ext cx="10345910" cy="530043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2013" y="1412776"/>
              <a:ext cx="190500" cy="3790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10" y="2780928"/>
              <a:ext cx="1482286" cy="840829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282386" y="1012385"/>
            <a:ext cx="476086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3126" y="1012385"/>
            <a:ext cx="1231266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51906" y="1522925"/>
            <a:ext cx="1231266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754826" y="2033465"/>
            <a:ext cx="49330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754826" y="2536385"/>
            <a:ext cx="49330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524446" y="3039305"/>
            <a:ext cx="49330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09044" y="3557465"/>
            <a:ext cx="424847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374806" y="4048955"/>
            <a:ext cx="1010228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390970" y="4563305"/>
            <a:ext cx="1092201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181546" y="5077655"/>
            <a:ext cx="49330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9486596" y="5582480"/>
            <a:ext cx="493302" cy="320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81393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96752"/>
            <a:ext cx="114871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6119" y="148478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844824"/>
            <a:ext cx="116014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2025-11-14T04:01:29Z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