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2990850"/>
            <a:ext cx="58959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870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015883"/>
            <a:ext cx="6170265" cy="4689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2564904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18064" y="2564904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91984" y="3710952"/>
            <a:ext cx="1744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56440" y="3710952"/>
            <a:ext cx="13689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71864" y="5109568"/>
            <a:ext cx="1744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36320" y="5109568"/>
            <a:ext cx="13689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484784"/>
            <a:ext cx="11306175" cy="4758312"/>
            <a:chOff x="442912" y="2462212"/>
            <a:chExt cx="11306175" cy="47583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2462212"/>
              <a:ext cx="11306175" cy="1933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4353499"/>
              <a:ext cx="11287125" cy="2867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079776" y="1628800"/>
            <a:ext cx="36724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19736" y="2451571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69024" y="1610309"/>
            <a:ext cx="36724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59624" y="2433080"/>
            <a:ext cx="36004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69024" y="3573221"/>
            <a:ext cx="36724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859624" y="4383800"/>
            <a:ext cx="37818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859624" y="5212856"/>
            <a:ext cx="37818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15832" y="2157240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50168" y="4556744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340768"/>
            <a:ext cx="9964043" cy="5432360"/>
            <a:chOff x="452437" y="1340768"/>
            <a:chExt cx="11358638" cy="61926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340768"/>
              <a:ext cx="11287125" cy="532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6847656"/>
              <a:ext cx="11115675" cy="685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647728" y="3621784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22576" y="3621784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23792" y="4437112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48032" y="4437112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367808" y="5961472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94336" y="5961112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37719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321346"/>
            <a:ext cx="8032775" cy="528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3328" y="1352960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204864"/>
            <a:ext cx="32403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3792" y="3127277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2025-11-14T02:36:27Z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