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5"/>
  </p:notesMasterIdLst>
  <p:handoutMasterIdLst>
    <p:handoutMasterId r:id="rId36"/>
  </p:handoutMasterIdLst>
  <p:sldIdLst>
    <p:sldId id="302" r:id="rId2"/>
    <p:sldId id="324" r:id="rId3"/>
    <p:sldId id="325" r:id="rId4"/>
    <p:sldId id="327" r:id="rId5"/>
    <p:sldId id="329" r:id="rId6"/>
    <p:sldId id="330" r:id="rId7"/>
    <p:sldId id="371" r:id="rId8"/>
    <p:sldId id="331" r:id="rId9"/>
    <p:sldId id="332" r:id="rId10"/>
    <p:sldId id="333" r:id="rId11"/>
    <p:sldId id="335" r:id="rId12"/>
    <p:sldId id="336" r:id="rId13"/>
    <p:sldId id="337" r:id="rId14"/>
    <p:sldId id="338" r:id="rId15"/>
    <p:sldId id="339" r:id="rId16"/>
    <p:sldId id="340" r:id="rId17"/>
    <p:sldId id="341" r:id="rId18"/>
    <p:sldId id="326" r:id="rId19"/>
    <p:sldId id="342" r:id="rId20"/>
    <p:sldId id="343" r:id="rId21"/>
    <p:sldId id="344" r:id="rId22"/>
    <p:sldId id="345" r:id="rId23"/>
    <p:sldId id="346" r:id="rId24"/>
    <p:sldId id="347" r:id="rId25"/>
    <p:sldId id="348" r:id="rId26"/>
    <p:sldId id="349" r:id="rId27"/>
    <p:sldId id="350" r:id="rId28"/>
    <p:sldId id="351" r:id="rId29"/>
    <p:sldId id="352" r:id="rId30"/>
    <p:sldId id="353" r:id="rId31"/>
    <p:sldId id="354" r:id="rId32"/>
    <p:sldId id="355" r:id="rId33"/>
    <p:sldId id="356" r:id="rId34"/>
  </p:sldIdLst>
  <p:sldSz cx="12192000" cy="6858000"/>
  <p:notesSz cx="6858000" cy="9144000"/>
  <p:custDataLst>
    <p:tags r:id="rId3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28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gs" Target="tags/tag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2025/11/14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2025/11/14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86037" y="2838450"/>
            <a:ext cx="7019925" cy="1181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76225" y="716785"/>
            <a:ext cx="11639550" cy="5876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2852936"/>
            <a:ext cx="50405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860537" y="5277119"/>
            <a:ext cx="50405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20745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71462" y="1268760"/>
            <a:ext cx="11649075" cy="44386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848528" y="3645024"/>
            <a:ext cx="50405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07389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556792"/>
            <a:ext cx="11572875" cy="790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2347367"/>
            <a:ext cx="9334500" cy="6191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992544" y="1664047"/>
            <a:ext cx="50405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04680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268760"/>
            <a:ext cx="11449050" cy="1333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9496" y="2780928"/>
            <a:ext cx="7781925" cy="3648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96087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19087" y="1268760"/>
            <a:ext cx="11553825" cy="5172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1988840"/>
            <a:ext cx="50405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848528" y="4214837"/>
            <a:ext cx="50405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93085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3512" y="1124744"/>
            <a:ext cx="8496300" cy="4933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52122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988840"/>
            <a:ext cx="11268075" cy="3609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1988840"/>
            <a:ext cx="50405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35825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412776"/>
            <a:ext cx="11391900" cy="5048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1988840"/>
            <a:ext cx="50405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848528" y="4224933"/>
            <a:ext cx="50405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5309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71464" y="116632"/>
            <a:ext cx="10715625" cy="14097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19536" y="1392020"/>
            <a:ext cx="6912768" cy="53493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20100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40982"/>
          <a:stretch/>
        </p:blipFill>
        <p:spPr>
          <a:xfrm>
            <a:off x="479376" y="1556792"/>
            <a:ext cx="11087100" cy="302433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80176" y="1546996"/>
            <a:ext cx="108012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855640" y="2276872"/>
            <a:ext cx="108012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627855" y="3106243"/>
            <a:ext cx="936104" cy="49915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067326" y="3861048"/>
            <a:ext cx="182887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61495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268760"/>
            <a:ext cx="11744325" cy="51054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6639" y="4722477"/>
            <a:ext cx="11918721" cy="164901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212" y="1571625"/>
            <a:ext cx="11077575" cy="3714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60096" y="1484784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03512" y="2276872"/>
            <a:ext cx="9361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554667" y="3765890"/>
            <a:ext cx="108012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71464" y="4509120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960096" y="4525144"/>
            <a:ext cx="129614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50730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6300" y="1556792"/>
            <a:ext cx="10439400" cy="4286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06721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25455"/>
          <a:stretch/>
        </p:blipFill>
        <p:spPr>
          <a:xfrm>
            <a:off x="335360" y="1484784"/>
            <a:ext cx="11249025" cy="437386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2" y="4365104"/>
            <a:ext cx="108012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184232" y="4365104"/>
            <a:ext cx="194421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60976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844824"/>
            <a:ext cx="10953750" cy="1409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1512" y="3429000"/>
            <a:ext cx="10848975" cy="22098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354861" y="1775374"/>
            <a:ext cx="108012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68601" y="2520005"/>
            <a:ext cx="108012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480376" y="4149080"/>
            <a:ext cx="188074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343472" y="4869160"/>
            <a:ext cx="223224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58472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43310"/>
          <a:stretch/>
        </p:blipFill>
        <p:spPr>
          <a:xfrm>
            <a:off x="590550" y="1484784"/>
            <a:ext cx="11010900" cy="366102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96000" y="2170139"/>
            <a:ext cx="489654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775334" y="2899788"/>
            <a:ext cx="108012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264352" y="3634488"/>
            <a:ext cx="108012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0892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325" y="1981200"/>
            <a:ext cx="10801350" cy="2895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1" y="3573016"/>
            <a:ext cx="10153203" cy="13037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37478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1384" y="1124744"/>
            <a:ext cx="11287125" cy="2895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910"/>
          <a:stretch/>
        </p:blipFill>
        <p:spPr>
          <a:xfrm>
            <a:off x="2207568" y="3789040"/>
            <a:ext cx="7150643" cy="2952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47218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00" y="1340768"/>
            <a:ext cx="11125200" cy="50387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536160" y="1340768"/>
            <a:ext cx="108012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076220" y="2051831"/>
            <a:ext cx="108012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392144" y="2916706"/>
            <a:ext cx="1080120" cy="4222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703512" y="4269946"/>
            <a:ext cx="79208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877115" y="4225537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443271" y="4197938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480376" y="4941168"/>
            <a:ext cx="151216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129143" y="5661248"/>
            <a:ext cx="108012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60443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312" y="1412776"/>
            <a:ext cx="11001375" cy="4886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98291" y="1280335"/>
            <a:ext cx="151216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9456" y="2060848"/>
            <a:ext cx="158417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654375" y="2030574"/>
            <a:ext cx="108012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11424" y="2710809"/>
            <a:ext cx="108012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516567" y="2780813"/>
            <a:ext cx="108012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417691" y="3481637"/>
            <a:ext cx="108012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399367" y="5759986"/>
            <a:ext cx="849892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94299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340768"/>
            <a:ext cx="11668125" cy="439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42471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360" y="764704"/>
            <a:ext cx="11687175" cy="2276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215680" y="2060848"/>
            <a:ext cx="7038975" cy="4676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17480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11424" y="1"/>
            <a:ext cx="6923415" cy="400506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83832" y="3717032"/>
            <a:ext cx="5760640" cy="29474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01241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250" y="1412776"/>
            <a:ext cx="11239500" cy="4829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91151" y="2046715"/>
            <a:ext cx="108012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55940" y="2074314"/>
            <a:ext cx="16201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552384" y="2046715"/>
            <a:ext cx="108012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927648" y="2890218"/>
            <a:ext cx="1944216" cy="4943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211030" y="4941167"/>
            <a:ext cx="10573601" cy="130078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52751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60603"/>
          <a:stretch/>
        </p:blipFill>
        <p:spPr>
          <a:xfrm>
            <a:off x="407368" y="1556792"/>
            <a:ext cx="11077575" cy="267558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5" y="2922181"/>
            <a:ext cx="10285487" cy="13101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61583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7225" y="1366837"/>
            <a:ext cx="10877550" cy="4124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3573016"/>
            <a:ext cx="10657184" cy="22322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11936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71462" y="1196752"/>
            <a:ext cx="11649075" cy="3114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4812" y="4221088"/>
            <a:ext cx="11515725" cy="22479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848528" y="1988840"/>
            <a:ext cx="50405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920536" y="4869961"/>
            <a:ext cx="50405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4122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556792"/>
            <a:ext cx="11572875" cy="3000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2276872"/>
            <a:ext cx="50405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35945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76" y="1196752"/>
            <a:ext cx="11591925" cy="1381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3512" y="2924944"/>
            <a:ext cx="8410575" cy="3086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28304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628800"/>
            <a:ext cx="11544300" cy="2133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1604870"/>
            <a:ext cx="50405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5397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566862"/>
            <a:ext cx="11544300" cy="3724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1571201"/>
            <a:ext cx="50405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86950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484784"/>
            <a:ext cx="11582400" cy="4362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2204864"/>
            <a:ext cx="50405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30280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40</TotalTime>
  <Words>0</Words>
  <Application>Microsoft Office PowerPoint</Application>
  <PresentationFormat>宽屏</PresentationFormat>
  <Paragraphs>0</Paragraphs>
  <Slides>33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3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71</cp:revision>
  <dcterms:created xsi:type="dcterms:W3CDTF">2015-09-16T06:44:00Z</dcterms:created>
  <dcterms:modified xsi:type="dcterms:W3CDTF">2025-11-14T00:35:47Z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