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971800"/>
            <a:ext cx="104584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540106" cy="57103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2088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67247"/>
            <a:ext cx="112776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84784"/>
            <a:ext cx="102203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67173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8637" y="1425302"/>
            <a:ext cx="11134725" cy="4812010"/>
            <a:chOff x="528637" y="1340768"/>
            <a:chExt cx="11134725" cy="4812010"/>
          </a:xfrm>
        </p:grpSpPr>
        <p:grpSp>
          <p:nvGrpSpPr>
            <p:cNvPr id="4" name="组合 3"/>
            <p:cNvGrpSpPr/>
            <p:nvPr/>
          </p:nvGrpSpPr>
          <p:grpSpPr>
            <a:xfrm>
              <a:off x="528637" y="1340768"/>
              <a:ext cx="11134725" cy="1295400"/>
              <a:chOff x="528637" y="1340768"/>
              <a:chExt cx="11134725" cy="12954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28637" y="1340768"/>
                <a:ext cx="11134725" cy="7429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44112" y="2083718"/>
                <a:ext cx="1619250" cy="5524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780928"/>
              <a:ext cx="5695950" cy="33718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88488" y="2156817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12776"/>
            <a:ext cx="11372850" cy="5287466"/>
            <a:chOff x="409575" y="1412776"/>
            <a:chExt cx="11372850" cy="52874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605" y="5157192"/>
              <a:ext cx="10706100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15169"/>
            <a:ext cx="108013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437" y="1340768"/>
            <a:ext cx="105251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289064"/>
            <a:ext cx="29523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40904" y="4081288"/>
            <a:ext cx="4419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2600"/>
            <a:ext cx="112776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66850"/>
            <a:ext cx="108013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212976"/>
            <a:ext cx="10153128" cy="2178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4462"/>
            <a:ext cx="10791825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005064"/>
            <a:ext cx="10081120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6792"/>
            <a:ext cx="104584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56792"/>
            <a:ext cx="104775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284732"/>
            <a:ext cx="1033462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68632" y="219267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5918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276872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99555" y="4221087"/>
            <a:ext cx="9611431" cy="1582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9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4221088"/>
            <a:ext cx="9793088" cy="1687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87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6087" y="332656"/>
            <a:ext cx="9862907" cy="640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284984"/>
            <a:ext cx="9762306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1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429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548680"/>
            <a:ext cx="962977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556792"/>
            <a:ext cx="11296650" cy="2340471"/>
            <a:chOff x="447675" y="1412776"/>
            <a:chExt cx="11296650" cy="2340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12776"/>
              <a:ext cx="1129665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276872"/>
              <a:ext cx="8982075" cy="1476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2025-11-14T02:48:35Z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