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3014662"/>
            <a:ext cx="105060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52562"/>
            <a:ext cx="1132522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38275"/>
            <a:ext cx="112776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150" y="1447056"/>
            <a:ext cx="11315700" cy="4934272"/>
            <a:chOff x="438150" y="1412776"/>
            <a:chExt cx="11315700" cy="49342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2114178"/>
              <a:ext cx="1072515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7092" y="2996952"/>
              <a:ext cx="10677525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3640" y="3919347"/>
              <a:ext cx="7496175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7092" y="4851648"/>
              <a:ext cx="728662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8700" y="5661248"/>
              <a:ext cx="7362825" cy="6858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13285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4481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0365680" y="508518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9575" y="1412776"/>
            <a:ext cx="11372850" cy="5314886"/>
            <a:chOff x="409575" y="1412776"/>
            <a:chExt cx="11372850" cy="53148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2348880"/>
              <a:ext cx="107537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1116" y="3304034"/>
              <a:ext cx="107537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8070" y="4279762"/>
              <a:ext cx="4572000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1116" y="5085184"/>
              <a:ext cx="7896225" cy="752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6380" y="6051387"/>
              <a:ext cx="79057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8801"/>
            <a:ext cx="5133975" cy="13239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71475" y="1587647"/>
            <a:ext cx="11449050" cy="4937697"/>
            <a:chOff x="371475" y="1484784"/>
            <a:chExt cx="11449050" cy="49376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475" y="1484784"/>
              <a:ext cx="1144905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" y="2420888"/>
              <a:ext cx="11430000" cy="5905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1962" y="3244597"/>
              <a:ext cx="1126807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2437" y="4029444"/>
              <a:ext cx="11287125" cy="6858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6250" y="4916400"/>
              <a:ext cx="1123950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1962" y="5793831"/>
              <a:ext cx="343852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76672"/>
            <a:ext cx="7056784" cy="600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0892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8625" y="1412776"/>
            <a:ext cx="11372719" cy="5207495"/>
            <a:chOff x="428625" y="1412776"/>
            <a:chExt cx="11372719" cy="5207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419" y="2070001"/>
              <a:ext cx="1077277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9044" y="2828925"/>
              <a:ext cx="10725150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9044" y="3645024"/>
              <a:ext cx="1078230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4435723"/>
              <a:ext cx="8543925" cy="581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5478" y="5373216"/>
              <a:ext cx="775335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9145" y="6020196"/>
              <a:ext cx="7877175" cy="6000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036837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6934"/>
            <a:ext cx="1162050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12756" y="3191950"/>
            <a:ext cx="12961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54056" y="4703250"/>
            <a:ext cx="10548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16256" y="4703250"/>
            <a:ext cx="10548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08568" y="4703250"/>
            <a:ext cx="68813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3332" y="5439850"/>
            <a:ext cx="68813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63356" y="5452550"/>
            <a:ext cx="10548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60096" y="5452550"/>
            <a:ext cx="10548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181" y="2276872"/>
            <a:ext cx="10620375" cy="6572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55440" y="3212976"/>
            <a:ext cx="5659391" cy="3285001"/>
            <a:chOff x="1055440" y="3284984"/>
            <a:chExt cx="5659391" cy="32850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33181" y="3284984"/>
              <a:ext cx="558165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4182988"/>
              <a:ext cx="5562600" cy="5715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5024281"/>
              <a:ext cx="548640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3199" y="5874660"/>
              <a:ext cx="5495925" cy="6953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88488" y="227687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99814" y="1104528"/>
            <a:ext cx="10868794" cy="5636840"/>
            <a:chOff x="466725" y="1074440"/>
            <a:chExt cx="11285325" cy="5852864"/>
          </a:xfrm>
        </p:grpSpPr>
        <p:grpSp>
          <p:nvGrpSpPr>
            <p:cNvPr id="4" name="组合 3"/>
            <p:cNvGrpSpPr/>
            <p:nvPr/>
          </p:nvGrpSpPr>
          <p:grpSpPr>
            <a:xfrm>
              <a:off x="466725" y="1074440"/>
              <a:ext cx="11258550" cy="1706488"/>
              <a:chOff x="466725" y="1237134"/>
              <a:chExt cx="11258550" cy="17064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66725" y="1237134"/>
                <a:ext cx="11258550" cy="9144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271464" y="2276872"/>
                <a:ext cx="2085975" cy="6667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4925" y="2780928"/>
              <a:ext cx="10420350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025" y="3429000"/>
              <a:ext cx="10382250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54105" y="4053061"/>
              <a:ext cx="1037272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55525" y="4754091"/>
              <a:ext cx="10296525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39899" y="5445224"/>
              <a:ext cx="10372725" cy="6286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58516" y="6165304"/>
              <a:ext cx="118110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671512"/>
            <a:ext cx="69627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6775" y="2110025"/>
            <a:ext cx="10458450" cy="2802607"/>
            <a:chOff x="866775" y="1340768"/>
            <a:chExt cx="10458450" cy="2802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6775" y="1340768"/>
              <a:ext cx="10458450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429000"/>
              <a:ext cx="9201150" cy="714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184232" y="1929532"/>
            <a:ext cx="187220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692696"/>
            <a:ext cx="1064895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9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16772"/>
            <a:ext cx="10410825" cy="622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573684"/>
            <a:ext cx="547260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3726387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02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4387" y="1340768"/>
            <a:ext cx="10563225" cy="1381125"/>
            <a:chOff x="814387" y="1268760"/>
            <a:chExt cx="10563225" cy="138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4387" y="1268760"/>
              <a:ext cx="105632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5924" y="1992660"/>
              <a:ext cx="8820150" cy="65722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623218" y="2904218"/>
            <a:ext cx="9654380" cy="3621126"/>
            <a:chOff x="1623218" y="2778249"/>
            <a:chExt cx="9654380" cy="36211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85924" y="2778249"/>
              <a:ext cx="9534525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5924" y="3544788"/>
              <a:ext cx="9544050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28773" y="4219830"/>
              <a:ext cx="964882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23218" y="4986369"/>
              <a:ext cx="9629775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08191" y="5780250"/>
              <a:ext cx="5514975" cy="6191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240138" y="2763370"/>
            <a:ext cx="10688509" cy="3833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9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250" y="1268760"/>
            <a:ext cx="10483850" cy="2134840"/>
            <a:chOff x="857250" y="1268760"/>
            <a:chExt cx="10483850" cy="2134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7250" y="1268760"/>
              <a:ext cx="104775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63700" y="2045607"/>
              <a:ext cx="9677400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79341" y="2784475"/>
              <a:ext cx="971550" cy="61912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663700" y="3507277"/>
            <a:ext cx="9677400" cy="2723315"/>
            <a:chOff x="1663700" y="3507277"/>
            <a:chExt cx="9677400" cy="272331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0375" y="3507277"/>
              <a:ext cx="96107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44662" y="4211029"/>
              <a:ext cx="9515475" cy="581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63700" y="4947176"/>
              <a:ext cx="9591675" cy="5619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4968" y="5678142"/>
              <a:ext cx="5943600" cy="5524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683606" y="3367102"/>
            <a:ext cx="9957009" cy="2942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7025"/>
            <a:ext cx="1161097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80576" y="2040005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776" y="2789305"/>
            <a:ext cx="10867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28248" y="2789304"/>
            <a:ext cx="180020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6048" y="3525904"/>
            <a:ext cx="240164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24548" y="3525904"/>
            <a:ext cx="240164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31980" y="4304671"/>
            <a:ext cx="119256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85880" y="5053971"/>
            <a:ext cx="119256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780080" y="5053971"/>
            <a:ext cx="154816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541580" y="5790571"/>
            <a:ext cx="277044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4457"/>
            <a:ext cx="116109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17540" y="1281460"/>
            <a:ext cx="10801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46040" y="2043460"/>
            <a:ext cx="10801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18672" y="2030760"/>
            <a:ext cx="10801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75772" y="3542060"/>
            <a:ext cx="14230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82372" y="3542060"/>
            <a:ext cx="14230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089772" y="4291360"/>
            <a:ext cx="294233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20372" y="4291360"/>
            <a:ext cx="373221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5572" y="5040660"/>
            <a:ext cx="513042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84782"/>
            <a:ext cx="116014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075432"/>
            <a:ext cx="19442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075432"/>
            <a:ext cx="112769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9368" y="3824732"/>
            <a:ext cx="112769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8204026" cy="5436096"/>
            <a:chOff x="479376" y="1268760"/>
            <a:chExt cx="8204026" cy="5436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46577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63752" y="3818781"/>
              <a:ext cx="4819650" cy="288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72816"/>
            <a:ext cx="11220450" cy="282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62880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63691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024"/>
          <a:stretch/>
        </p:blipFill>
        <p:spPr>
          <a:xfrm>
            <a:off x="1271464" y="445740"/>
            <a:ext cx="7434238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453852"/>
            <a:ext cx="11344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2025-11-14T04:34:58Z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