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781300"/>
            <a:ext cx="614362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59436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589" y="1484784"/>
            <a:ext cx="54578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4338" y="43651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29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33575"/>
            <a:ext cx="114585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1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95487"/>
            <a:ext cx="116014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1363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99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848122"/>
            <a:ext cx="114871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92" y="2132856"/>
            <a:ext cx="32575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9975" y="2134084"/>
            <a:ext cx="7632848" cy="450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5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008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70258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9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560880"/>
            <a:ext cx="116490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636911"/>
            <a:ext cx="4248472" cy="419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7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38262"/>
            <a:ext cx="115062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4496" y="35022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49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76450"/>
            <a:ext cx="115919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5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85962"/>
            <a:ext cx="115252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3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56087"/>
            <a:ext cx="8568952" cy="634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3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9" y="4748294"/>
            <a:ext cx="11553825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5679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5494" y="2325730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6896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91744" y="450912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7575" y="527805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7110"/>
          <a:stretch/>
        </p:blipFill>
        <p:spPr>
          <a:xfrm>
            <a:off x="619125" y="1412776"/>
            <a:ext cx="1095375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43050"/>
            <a:ext cx="110490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20888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861048"/>
            <a:ext cx="104411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66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05012"/>
            <a:ext cx="108680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08920"/>
            <a:ext cx="1011453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85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060848"/>
            <a:ext cx="5319171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8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6084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8546" y="2060848"/>
            <a:ext cx="11293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285293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79" y="3573016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4351083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085184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344" y="5112783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7213" y="5812273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981200"/>
            <a:ext cx="107918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011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39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24744"/>
            <a:ext cx="1143000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80928"/>
            <a:ext cx="7962879" cy="394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5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81150"/>
            <a:ext cx="109728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2353329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4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764704"/>
            <a:ext cx="88011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412" y="4365104"/>
            <a:ext cx="8639175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4334829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4359869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4359869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5620" y="5082107"/>
            <a:ext cx="29163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9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96752"/>
            <a:ext cx="11610975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060848"/>
            <a:ext cx="62007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95400"/>
            <a:ext cx="108775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102251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8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913" y="908720"/>
            <a:ext cx="99155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014" y="1916832"/>
            <a:ext cx="106013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5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75493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654" y="3598359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374117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3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85925"/>
            <a:ext cx="108870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9303" y="2383605"/>
            <a:ext cx="4320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3329" y="3142247"/>
            <a:ext cx="11230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6104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60894"/>
            <a:ext cx="6336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54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05062"/>
            <a:ext cx="115633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405062"/>
            <a:ext cx="504056" cy="447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06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0853"/>
            <a:ext cx="504056" cy="447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1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19200"/>
            <a:ext cx="1165860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448588"/>
            <a:ext cx="113919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7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281112"/>
            <a:ext cx="8972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2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7337"/>
            <a:ext cx="115157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70080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24870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8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</Words>
  <Application>Microsoft Office PowerPoint</Application>
  <PresentationFormat>宽屏</PresentationFormat>
  <Paragraphs>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2025-11-14T00:40:58Z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