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36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24175"/>
            <a:ext cx="71056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60682" y="232317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523800" y="3256041"/>
            <a:ext cx="3540751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5238217"/>
            <a:ext cx="72008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7875"/>
            <a:ext cx="116109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1565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003924" y="3898331"/>
            <a:ext cx="8283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14562"/>
            <a:ext cx="1156335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96778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78310" y="404664"/>
            <a:ext cx="7258050" cy="6139433"/>
            <a:chOff x="2078310" y="540246"/>
            <a:chExt cx="7258050" cy="61394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8310" y="540246"/>
              <a:ext cx="7258050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6382" y="4365104"/>
              <a:ext cx="6162675" cy="2314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39670" y="2828991"/>
            <a:ext cx="71007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39670" y="3662368"/>
            <a:ext cx="71007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739670" y="5039756"/>
            <a:ext cx="71007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739670" y="5873134"/>
            <a:ext cx="710074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281" y="548680"/>
            <a:ext cx="10641343" cy="61134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12356"/>
            <a:ext cx="9577064" cy="988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47528" y="3501008"/>
            <a:ext cx="957706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47528" y="4624131"/>
            <a:ext cx="9577064" cy="965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5755979"/>
            <a:ext cx="10081120" cy="965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50698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95650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4840602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5650830"/>
            <a:ext cx="83529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844824"/>
            <a:ext cx="64008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7314" y="3016412"/>
            <a:ext cx="838326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897314" y="3861048"/>
            <a:ext cx="838326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897314" y="4581128"/>
            <a:ext cx="8383262" cy="1073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1"/>
            <a:ext cx="10657184" cy="5688633"/>
            <a:chOff x="1199456" y="692696"/>
            <a:chExt cx="10657184" cy="5688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92696"/>
              <a:ext cx="10657184" cy="33314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8441" y="4024157"/>
              <a:ext cx="4879607" cy="2357172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2348880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47528" y="2997062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847528" y="3573016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847528" y="4140175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847528" y="4834656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847528" y="5517563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847528" y="6096298"/>
            <a:ext cx="676875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3075"/>
            <a:ext cx="11525250" cy="337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3789040"/>
            <a:ext cx="61206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7408" y="4576118"/>
            <a:ext cx="61206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1690687"/>
            <a:ext cx="58864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996952"/>
            <a:ext cx="3096344" cy="916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159896" y="4227632"/>
            <a:ext cx="3096344" cy="916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40768"/>
            <a:ext cx="9401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415" y="836712"/>
            <a:ext cx="11159258" cy="5400600"/>
            <a:chOff x="912415" y="548680"/>
            <a:chExt cx="11159258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8680"/>
              <a:ext cx="10944225" cy="3971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2415" y="4577680"/>
              <a:ext cx="10944225" cy="1371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03912" y="1689233"/>
            <a:ext cx="48245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464152" y="2532797"/>
            <a:ext cx="460752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3374021"/>
            <a:ext cx="18002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93540" y="4865712"/>
            <a:ext cx="10963100" cy="137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24392" y="4232663"/>
            <a:ext cx="10081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768408" y="5089189"/>
            <a:ext cx="13681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6750" y="1484784"/>
            <a:ext cx="10858500" cy="4984626"/>
            <a:chOff x="666750" y="1295400"/>
            <a:chExt cx="10858500" cy="49846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295400"/>
              <a:ext cx="10858500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2037" y="3212976"/>
              <a:ext cx="2447925" cy="3067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412776"/>
            <a:ext cx="79438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656372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79576" y="3372848"/>
            <a:ext cx="8640960" cy="12082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79576" y="4681942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79576" y="5445871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08842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11624" y="3822119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692696"/>
            <a:ext cx="11161240" cy="5908898"/>
            <a:chOff x="911424" y="692696"/>
            <a:chExt cx="11161240" cy="5908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7964" y="692696"/>
              <a:ext cx="10934700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924944"/>
              <a:ext cx="8086725" cy="3676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5302" y="3016412"/>
            <a:ext cx="1033527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5302" y="3768767"/>
            <a:ext cx="1033527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45303" y="4497972"/>
            <a:ext cx="5294714" cy="1451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45302" y="6165304"/>
            <a:ext cx="1033527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31504" y="404664"/>
            <a:ext cx="7777733" cy="6192688"/>
            <a:chOff x="1415480" y="332656"/>
            <a:chExt cx="7777733" cy="61926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332656"/>
              <a:ext cx="7048500" cy="1695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172419"/>
              <a:ext cx="7705725" cy="4352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644792" y="1192570"/>
            <a:ext cx="8627671" cy="10122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44792" y="2139677"/>
            <a:ext cx="8627671" cy="10122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44792" y="3356220"/>
            <a:ext cx="8627671" cy="936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98494" y="4497344"/>
            <a:ext cx="9394050" cy="875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98494" y="5643238"/>
            <a:ext cx="9394050" cy="875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0922" y="620688"/>
            <a:ext cx="10953750" cy="617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700581"/>
            <a:ext cx="18722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1557108"/>
            <a:ext cx="18722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7477" y="157625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7477" y="372914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6108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3138" y="2440348"/>
            <a:ext cx="96473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3138" y="3179888"/>
            <a:ext cx="96473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3138" y="3978542"/>
            <a:ext cx="107994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3138" y="4765620"/>
            <a:ext cx="107994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13138" y="5645296"/>
            <a:ext cx="107994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628800"/>
            <a:ext cx="74104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348880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2939189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3818865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07568" y="4559645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207568" y="5323574"/>
            <a:ext cx="871296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7477" y="157625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7477" y="466669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92830" y="27283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92830" y="513058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7477" y="227687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7477" y="432559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3850" y="1536551"/>
            <a:ext cx="11544300" cy="4988793"/>
            <a:chOff x="323850" y="1268760"/>
            <a:chExt cx="11544300" cy="4988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1268760"/>
              <a:ext cx="11544300" cy="2257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2780928"/>
              <a:ext cx="3600450" cy="3476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6737" y="3429000"/>
              <a:ext cx="4276725" cy="23145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7477" y="315069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7477" y="580526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890712"/>
            <a:ext cx="90297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2025-12-19T04:02:24Z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