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61" r:id="rId36"/>
    <p:sldId id="362" r:id="rId37"/>
    <p:sldId id="363" r:id="rId38"/>
    <p:sldId id="358" r:id="rId39"/>
    <p:sldId id="359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2919412"/>
            <a:ext cx="805815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33612"/>
            <a:ext cx="11544300" cy="2390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76774" y="3257028"/>
            <a:ext cx="53559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761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8612" y="1490489"/>
            <a:ext cx="11534775" cy="4962847"/>
            <a:chOff x="328612" y="1412776"/>
            <a:chExt cx="11534775" cy="49628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412776"/>
              <a:ext cx="11534775" cy="2371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8212" y="3284984"/>
              <a:ext cx="2695575" cy="2343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5661248"/>
              <a:ext cx="9305925" cy="7143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998287" y="3429000"/>
            <a:ext cx="53559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013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789040"/>
            <a:ext cx="2590800" cy="2419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704512" y="2176908"/>
            <a:ext cx="53559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271464" y="3463725"/>
            <a:ext cx="86409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071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961278"/>
            <a:ext cx="11553825" cy="3547223"/>
            <a:chOff x="319087" y="1961278"/>
            <a:chExt cx="11553825" cy="35472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961278"/>
              <a:ext cx="11553825" cy="1219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57675" y="3212976"/>
              <a:ext cx="3676650" cy="2295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760296" y="2594028"/>
            <a:ext cx="53559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513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700808"/>
            <a:ext cx="11572875" cy="4467225"/>
            <a:chOff x="309562" y="1700808"/>
            <a:chExt cx="11572875" cy="4467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700808"/>
              <a:ext cx="11572875" cy="1857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86300" y="3558183"/>
              <a:ext cx="2819400" cy="2609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804505" y="2961761"/>
            <a:ext cx="53559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336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337" y="4254202"/>
            <a:ext cx="3743325" cy="2343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768408" y="2600102"/>
            <a:ext cx="1224136" cy="9472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164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73230" y="674762"/>
            <a:ext cx="10899434" cy="3762350"/>
            <a:chOff x="333375" y="1412776"/>
            <a:chExt cx="11525250" cy="39783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1412776"/>
              <a:ext cx="11525250" cy="1771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7250" y="3429000"/>
              <a:ext cx="11001375" cy="19621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8637" y="4422601"/>
            <a:ext cx="3514725" cy="23907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7703326" y="3870375"/>
            <a:ext cx="172819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828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483632"/>
            <a:ext cx="705678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67408" y="4154963"/>
            <a:ext cx="705678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67408" y="4756846"/>
            <a:ext cx="705678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67408" y="5451327"/>
            <a:ext cx="489654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735960" y="5451327"/>
            <a:ext cx="208823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364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1700808"/>
            <a:ext cx="806767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78010" y="3645024"/>
            <a:ext cx="4306021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386187" y="3645024"/>
            <a:ext cx="2613283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078010" y="4258482"/>
            <a:ext cx="4306021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078010" y="4952963"/>
            <a:ext cx="4306021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556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64096"/>
            <a:ext cx="10874612" cy="566124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104900"/>
            <a:ext cx="806489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631504" y="2780928"/>
            <a:ext cx="8064896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631504" y="3713781"/>
            <a:ext cx="806489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631504" y="4442986"/>
            <a:ext cx="2736304" cy="8582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631504" y="5322662"/>
            <a:ext cx="806489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631504" y="6005568"/>
            <a:ext cx="806489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842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62162"/>
            <a:ext cx="1147762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946" y="1029100"/>
            <a:ext cx="10884718" cy="549624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450052"/>
            <a:ext cx="7056784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631504" y="4100072"/>
            <a:ext cx="705678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631504" y="4690381"/>
            <a:ext cx="201622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659450" y="4690381"/>
            <a:ext cx="381642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631504" y="5361713"/>
            <a:ext cx="244827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631504" y="6102493"/>
            <a:ext cx="604867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326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838" y="2484349"/>
            <a:ext cx="10953750" cy="1933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0838" y="3198998"/>
            <a:ext cx="9579617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20839" y="3928203"/>
            <a:ext cx="194677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591126" y="3928203"/>
            <a:ext cx="609716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352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4077072"/>
            <a:ext cx="763284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39416" y="4653136"/>
            <a:ext cx="352839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511824" y="4653136"/>
            <a:ext cx="223224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39416" y="5273252"/>
            <a:ext cx="655272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839416" y="5979308"/>
            <a:ext cx="655272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85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2195512"/>
            <a:ext cx="9439275" cy="2466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94770" y="2852936"/>
            <a:ext cx="8589661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66778" y="3524267"/>
            <a:ext cx="196492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431704" y="3524267"/>
            <a:ext cx="345638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466778" y="4193132"/>
            <a:ext cx="585335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283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1196752"/>
            <a:ext cx="9544050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40524" y="1268760"/>
            <a:ext cx="456804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30974" y="1916943"/>
            <a:ext cx="9357513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30975" y="2576700"/>
            <a:ext cx="525305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384033" y="2576700"/>
            <a:ext cx="3672407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130974" y="3236457"/>
            <a:ext cx="8349401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130974" y="3905100"/>
            <a:ext cx="8349401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130974" y="4573742"/>
            <a:ext cx="8349401" cy="7994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130974" y="5581853"/>
            <a:ext cx="8349401" cy="7994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45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2636912"/>
            <a:ext cx="21621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74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28800"/>
            <a:ext cx="10982325" cy="3943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18126" y="2420888"/>
            <a:ext cx="641397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18126" y="3057495"/>
            <a:ext cx="641397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18126" y="3705677"/>
            <a:ext cx="641397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18126" y="4353859"/>
            <a:ext cx="720606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9480376" y="1628800"/>
            <a:ext cx="2376264" cy="40324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618126" y="5071490"/>
            <a:ext cx="720606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006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362" y="1752600"/>
            <a:ext cx="6391275" cy="335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783632" y="2941170"/>
            <a:ext cx="6336704" cy="12079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783632" y="4129740"/>
            <a:ext cx="6336704" cy="12079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41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340768"/>
            <a:ext cx="11630025" cy="2448272"/>
            <a:chOff x="280987" y="1340768"/>
            <a:chExt cx="11630025" cy="24482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340768"/>
              <a:ext cx="11630025" cy="1790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322315"/>
              <a:ext cx="9505950" cy="4667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7250" y="3979887"/>
            <a:ext cx="28575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24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00808"/>
            <a:ext cx="11058525" cy="3857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544272" y="1700808"/>
            <a:ext cx="3312368" cy="26642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18126" y="2420888"/>
            <a:ext cx="454177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190762" y="2420888"/>
            <a:ext cx="227339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18126" y="3103795"/>
            <a:ext cx="454177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690134" y="3717253"/>
            <a:ext cx="4109722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4797223" y="3717253"/>
            <a:ext cx="2666929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690134" y="4388585"/>
            <a:ext cx="324562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3909976" y="4388585"/>
            <a:ext cx="7082567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690134" y="5071491"/>
            <a:ext cx="324562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99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76400"/>
            <a:ext cx="11563350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76774" y="2276872"/>
            <a:ext cx="53559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976774" y="4105672"/>
            <a:ext cx="53559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484784"/>
            <a:ext cx="9334500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1519509"/>
            <a:ext cx="345638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229402" y="2190841"/>
            <a:ext cx="443455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621890" y="2190841"/>
            <a:ext cx="443455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229402" y="2862173"/>
            <a:ext cx="8827038" cy="10708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559496" y="4077072"/>
            <a:ext cx="504056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600056" y="4077072"/>
            <a:ext cx="374441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127448" y="4759978"/>
            <a:ext cx="504056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6168008" y="4759978"/>
            <a:ext cx="504056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127448" y="5396586"/>
            <a:ext cx="302433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4151784" y="5396586"/>
            <a:ext cx="482453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61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91952"/>
            <a:ext cx="11687175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66229" y="4774002"/>
            <a:ext cx="144016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917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052637"/>
            <a:ext cx="10182225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2982" y="2081351"/>
            <a:ext cx="202149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22586" y="2787406"/>
            <a:ext cx="9233853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22586" y="3400864"/>
            <a:ext cx="1089003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22586" y="4153218"/>
            <a:ext cx="1089003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905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556792"/>
            <a:ext cx="10944225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8126" y="2276872"/>
            <a:ext cx="1102249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18126" y="2878755"/>
            <a:ext cx="1102249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18126" y="3526937"/>
            <a:ext cx="1102249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18126" y="4221088"/>
            <a:ext cx="1102249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18126" y="4869160"/>
            <a:ext cx="1102249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18126" y="5528917"/>
            <a:ext cx="1102249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93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1990725"/>
            <a:ext cx="67341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29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55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84784"/>
            <a:ext cx="110966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38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1556792"/>
            <a:ext cx="9696450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060848"/>
            <a:ext cx="6413978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272958" y="2536948"/>
            <a:ext cx="201622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194122" y="2536948"/>
            <a:ext cx="5638181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272958" y="3034660"/>
            <a:ext cx="799139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272958" y="3474498"/>
            <a:ext cx="417497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521706" y="3429000"/>
            <a:ext cx="4894773" cy="505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272958" y="3972210"/>
            <a:ext cx="647922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272958" y="4493070"/>
            <a:ext cx="201622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3252431" y="4493070"/>
            <a:ext cx="1979473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5280223" y="4493070"/>
            <a:ext cx="355208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8889302" y="4443902"/>
            <a:ext cx="1979473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1272958" y="4985220"/>
            <a:ext cx="691127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>
          <a:xfrm>
            <a:off x="1272958" y="5504307"/>
            <a:ext cx="691127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46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1196752"/>
            <a:ext cx="8810625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90687" y="1649710"/>
            <a:ext cx="6413978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690687" y="2147422"/>
            <a:ext cx="6413978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690687" y="2679857"/>
            <a:ext cx="1957041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647728" y="2679857"/>
            <a:ext cx="5472608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690687" y="3164118"/>
            <a:ext cx="7429649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713837" y="3652131"/>
            <a:ext cx="4189289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6010020" y="3652131"/>
            <a:ext cx="4189289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713837" y="4138267"/>
            <a:ext cx="6974451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713837" y="4601255"/>
            <a:ext cx="2005899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3808481" y="4601255"/>
            <a:ext cx="2005899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1713837" y="5098966"/>
            <a:ext cx="3590075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5405511" y="5098966"/>
            <a:ext cx="3590075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>
          <a:xfrm>
            <a:off x="1713837" y="5603103"/>
            <a:ext cx="6974451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>
          <a:xfrm>
            <a:off x="1713837" y="6100814"/>
            <a:ext cx="6974451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08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7710" y="259035"/>
            <a:ext cx="9848850" cy="641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66198" y="785614"/>
            <a:ext cx="6413978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266198" y="1271751"/>
            <a:ext cx="1949482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237192" y="1271751"/>
            <a:ext cx="6459208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266198" y="1746313"/>
            <a:ext cx="7854138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199456" y="2244025"/>
            <a:ext cx="2093498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3267502" y="2244025"/>
            <a:ext cx="2093498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199456" y="2718587"/>
            <a:ext cx="2093498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3292954" y="2718587"/>
            <a:ext cx="6403446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1222606" y="3216298"/>
            <a:ext cx="4161544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>
          <a:xfrm>
            <a:off x="5508361" y="3216298"/>
            <a:ext cx="4161544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>
          <a:xfrm>
            <a:off x="1222606" y="3702436"/>
            <a:ext cx="3289218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>
          <a:xfrm>
            <a:off x="4451391" y="3702436"/>
            <a:ext cx="3289218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>
          <a:xfrm>
            <a:off x="1266198" y="4281170"/>
            <a:ext cx="5233434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>
          <a:xfrm>
            <a:off x="6456040" y="4281170"/>
            <a:ext cx="5112568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>
          <a:xfrm>
            <a:off x="1266198" y="4848330"/>
            <a:ext cx="7998154" cy="429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/>
          <p:cNvSpPr/>
          <p:nvPr/>
        </p:nvSpPr>
        <p:spPr>
          <a:xfrm>
            <a:off x="1266198" y="5392340"/>
            <a:ext cx="7998154" cy="429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/>
          <p:cNvSpPr/>
          <p:nvPr/>
        </p:nvSpPr>
        <p:spPr>
          <a:xfrm>
            <a:off x="1266198" y="5849504"/>
            <a:ext cx="7998154" cy="8198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263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0037" y="1806062"/>
            <a:ext cx="11591925" cy="3927194"/>
            <a:chOff x="300037" y="1340768"/>
            <a:chExt cx="11591925" cy="39271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340768"/>
              <a:ext cx="11591925" cy="1095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33937" y="2439037"/>
              <a:ext cx="2524125" cy="2381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4862" y="4820287"/>
              <a:ext cx="11087100" cy="4476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976774" y="2431637"/>
            <a:ext cx="53559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606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1700808"/>
            <a:ext cx="11601450" cy="3927938"/>
            <a:chOff x="295275" y="1484784"/>
            <a:chExt cx="11601450" cy="39279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484784"/>
              <a:ext cx="11601450" cy="1076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19600" y="2636912"/>
              <a:ext cx="3352800" cy="2190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1050" y="4974572"/>
              <a:ext cx="11115675" cy="4381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976774" y="2276872"/>
            <a:ext cx="53559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548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3850" y="1628800"/>
            <a:ext cx="11604798" cy="4341068"/>
            <a:chOff x="323850" y="1340768"/>
            <a:chExt cx="11604798" cy="43410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340768"/>
              <a:ext cx="11544300" cy="1190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33887" y="2708920"/>
              <a:ext cx="3324225" cy="1866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2973" y="4653136"/>
              <a:ext cx="11115675" cy="10287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976774" y="2276872"/>
            <a:ext cx="53559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783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95487"/>
            <a:ext cx="11658600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33012" y="2060848"/>
            <a:ext cx="53559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899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76225" y="1484784"/>
            <a:ext cx="11639550" cy="4613135"/>
            <a:chOff x="276225" y="1484784"/>
            <a:chExt cx="11639550" cy="46131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484784"/>
              <a:ext cx="11639550" cy="1143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57675" y="2852936"/>
              <a:ext cx="3676650" cy="2324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0575" y="5212094"/>
              <a:ext cx="11125200" cy="8858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976774" y="2132856"/>
            <a:ext cx="53559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440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0037" y="1451248"/>
            <a:ext cx="11591925" cy="4786064"/>
            <a:chOff x="300037" y="1268760"/>
            <a:chExt cx="11591925" cy="47860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268760"/>
              <a:ext cx="11591925" cy="1800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95787" y="2780928"/>
              <a:ext cx="3400425" cy="2505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3912" y="5445224"/>
              <a:ext cx="11068050" cy="6096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1033012" y="2824980"/>
            <a:ext cx="53559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502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2025-12-19T05:37:38Z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