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3005137"/>
            <a:ext cx="78867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4236" y="446026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100" y="4365104"/>
            <a:ext cx="2209800" cy="2343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42300" y="1935307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98157" y="4111797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71750"/>
            <a:ext cx="11515725" cy="171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45844" y="358459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8137" y="1772816"/>
            <a:ext cx="11515725" cy="4350643"/>
            <a:chOff x="338137" y="1716782"/>
            <a:chExt cx="11515725" cy="43506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716782"/>
              <a:ext cx="11515725" cy="2000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7662" y="3429000"/>
              <a:ext cx="3876675" cy="26384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20715" y="306967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880735"/>
            <a:ext cx="86409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95500"/>
            <a:ext cx="1151572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366619"/>
            <a:ext cx="156202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6255" y="587077"/>
            <a:ext cx="11020425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365104"/>
            <a:ext cx="82089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03512" y="4956434"/>
            <a:ext cx="8208912" cy="9928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03512" y="6078157"/>
            <a:ext cx="82089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273409"/>
            <a:ext cx="108012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5398516"/>
            <a:ext cx="1051316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6046698"/>
            <a:ext cx="1051316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457450"/>
            <a:ext cx="979170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8142" y="3175998"/>
            <a:ext cx="981703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18142" y="3847330"/>
            <a:ext cx="9817030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0074" y="2780928"/>
            <a:ext cx="11184557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81198" y="4293096"/>
            <a:ext cx="1134744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07370" y="5357967"/>
            <a:ext cx="11707488" cy="13244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28152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393670" y="428152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393670" y="5601035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381250"/>
            <a:ext cx="10868025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8295" y="3429000"/>
            <a:ext cx="10843161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005064"/>
            <a:ext cx="7272808" cy="264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6792"/>
            <a:ext cx="107061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60089" y="5464684"/>
            <a:ext cx="9361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88219" y="5464684"/>
            <a:ext cx="79175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40168" y="5464684"/>
            <a:ext cx="9560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5393" y="908720"/>
            <a:ext cx="11001375" cy="1800200"/>
            <a:chOff x="595312" y="1628800"/>
            <a:chExt cx="11001375" cy="1800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312" y="1628800"/>
              <a:ext cx="1100137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2525" y="2857500"/>
              <a:ext cx="4943475" cy="5715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" y="2874218"/>
            <a:ext cx="11106150" cy="3867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42924" y="2882452"/>
            <a:ext cx="11313715" cy="1122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42924" y="4146432"/>
            <a:ext cx="101615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42924" y="4759890"/>
            <a:ext cx="101615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42923" y="5535394"/>
            <a:ext cx="11106151" cy="12059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7" y="116632"/>
            <a:ext cx="5495925" cy="45053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58236" y="4611226"/>
            <a:ext cx="11075525" cy="1144578"/>
            <a:chOff x="558236" y="4714413"/>
            <a:chExt cx="11075525" cy="1144578"/>
          </a:xfrm>
        </p:grpSpPr>
        <p:grpSp>
          <p:nvGrpSpPr>
            <p:cNvPr id="8" name="组合 7"/>
            <p:cNvGrpSpPr/>
            <p:nvPr/>
          </p:nvGrpSpPr>
          <p:grpSpPr>
            <a:xfrm>
              <a:off x="558236" y="4714413"/>
              <a:ext cx="11075525" cy="477456"/>
              <a:chOff x="1055440" y="4714413"/>
              <a:chExt cx="11075525" cy="477456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055440" y="4714413"/>
                <a:ext cx="9220200" cy="477456"/>
                <a:chOff x="1055440" y="4714413"/>
                <a:chExt cx="9220200" cy="477456"/>
              </a:xfrm>
            </p:grpSpPr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55440" y="4725144"/>
                  <a:ext cx="5543550" cy="466725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598990" y="4714413"/>
                  <a:ext cx="3676650" cy="447675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11690" y="4772950"/>
                <a:ext cx="1819275" cy="40005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0676" y="5373216"/>
              <a:ext cx="1476375" cy="48577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15068" y="5774085"/>
            <a:ext cx="6886575" cy="847725"/>
            <a:chOff x="615068" y="6010275"/>
            <a:chExt cx="6886575" cy="8477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5068" y="6010275"/>
              <a:ext cx="5572125" cy="8477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87193" y="6167437"/>
              <a:ext cx="1314450" cy="533400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470720" y="4581128"/>
            <a:ext cx="11457928" cy="11510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550936" y="5797669"/>
            <a:ext cx="9227500" cy="866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14362" y="605433"/>
            <a:ext cx="10963275" cy="5847903"/>
            <a:chOff x="614362" y="332656"/>
            <a:chExt cx="10963275" cy="5847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332656"/>
              <a:ext cx="2295525" cy="447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4362" y="5085184"/>
              <a:ext cx="10963275" cy="109537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641" y="965473"/>
            <a:ext cx="5238750" cy="42957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>
          <a:xfrm flipH="1">
            <a:off x="614361" y="5261248"/>
            <a:ext cx="10963275" cy="13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57362"/>
            <a:ext cx="116014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3980" y="1809691"/>
            <a:ext cx="61434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983980" y="3858410"/>
            <a:ext cx="614345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28800"/>
            <a:ext cx="105441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4464" y="223415"/>
            <a:ext cx="10482967" cy="6411169"/>
            <a:chOff x="1184464" y="764704"/>
            <a:chExt cx="10482967" cy="6411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764704"/>
              <a:ext cx="10467975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4464" y="5308973"/>
              <a:ext cx="10439400" cy="1866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454854" y="340507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21820" y="4084957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180898" y="533502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16832"/>
            <a:ext cx="104679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49289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453892" y="249289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3357792"/>
            <a:ext cx="10081120" cy="863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83432" y="4356574"/>
            <a:ext cx="10081120" cy="863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628800"/>
            <a:ext cx="104489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4826" y="2276872"/>
            <a:ext cx="10755790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29832" y="4210856"/>
            <a:ext cx="10566768" cy="11623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857375"/>
            <a:ext cx="1041082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586" y="3088420"/>
            <a:ext cx="434131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0586" y="3806050"/>
            <a:ext cx="434131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0586" y="4431083"/>
            <a:ext cx="434131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08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340768"/>
            <a:ext cx="11620500" cy="5222206"/>
            <a:chOff x="285750" y="1340768"/>
            <a:chExt cx="11620500" cy="52222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9362" y="3323221"/>
              <a:ext cx="7153275" cy="2714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8675" y="6067674"/>
              <a:ext cx="10534650" cy="495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92830" y="2766617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3375" y="1700808"/>
            <a:ext cx="11525250" cy="4304134"/>
            <a:chOff x="333375" y="1340768"/>
            <a:chExt cx="11525250" cy="4304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6040" y="2996952"/>
              <a:ext cx="3514725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2725510"/>
              <a:ext cx="2847975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3429000"/>
              <a:ext cx="3019425" cy="447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7408" y="4106614"/>
              <a:ext cx="2990850" cy="4286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7408" y="4691277"/>
              <a:ext cx="2286000" cy="5048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920536" y="307869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97386" y="239149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85811" y="449808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6925"/>
            <a:ext cx="115824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351514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08961" y="331493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4864"/>
            <a:ext cx="116014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08961" y="2894765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2025-12-19T04:27:49Z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