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61" r:id="rId36"/>
    <p:sldId id="362" r:id="rId37"/>
    <p:sldId id="363" r:id="rId38"/>
    <p:sldId id="364" r:id="rId39"/>
    <p:sldId id="357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3005137"/>
            <a:ext cx="78295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325" y="1484784"/>
            <a:ext cx="11563350" cy="4642658"/>
            <a:chOff x="314325" y="1484784"/>
            <a:chExt cx="11563350" cy="46426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84784"/>
              <a:ext cx="11563350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48200" y="2852936"/>
              <a:ext cx="2895600" cy="2581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5812" y="5555942"/>
              <a:ext cx="10620375" cy="5715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20536" y="214074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6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337" y="4753178"/>
            <a:ext cx="2981325" cy="160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860103" y="4131257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1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081212"/>
            <a:ext cx="104965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1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52612"/>
            <a:ext cx="1162050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3549866"/>
            <a:ext cx="136815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60496" y="4244238"/>
            <a:ext cx="7200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283689"/>
            <a:ext cx="11582400" cy="3623224"/>
            <a:chOff x="304800" y="2082924"/>
            <a:chExt cx="11582400" cy="3623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2082924"/>
              <a:ext cx="11582400" cy="133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2950" y="3220123"/>
              <a:ext cx="3086100" cy="24860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12" y="5091261"/>
            <a:ext cx="11610975" cy="1362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2279576" y="1875859"/>
            <a:ext cx="158417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92344" y="5781723"/>
            <a:ext cx="22322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1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7662" y="1835299"/>
            <a:ext cx="11496675" cy="4088110"/>
            <a:chOff x="347662" y="1835299"/>
            <a:chExt cx="11496675" cy="4088110"/>
          </a:xfrm>
        </p:grpSpPr>
        <p:grpSp>
          <p:nvGrpSpPr>
            <p:cNvPr id="4" name="组合 3"/>
            <p:cNvGrpSpPr/>
            <p:nvPr/>
          </p:nvGrpSpPr>
          <p:grpSpPr>
            <a:xfrm>
              <a:off x="347662" y="1835299"/>
              <a:ext cx="11496675" cy="1243955"/>
              <a:chOff x="347662" y="1556792"/>
              <a:chExt cx="11496675" cy="124395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47662" y="1556792"/>
                <a:ext cx="11496675" cy="5143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2276872"/>
                <a:ext cx="7810500" cy="5238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14900" y="3284984"/>
              <a:ext cx="2362200" cy="26384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6100274" y="2490948"/>
            <a:ext cx="1579902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36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2421" y="4004295"/>
            <a:ext cx="2367157" cy="2665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56240" y="325558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6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217054"/>
            <a:ext cx="10876334" cy="56409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92614" y="3861048"/>
            <a:ext cx="976993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92614" y="4601828"/>
            <a:ext cx="976993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92614" y="5203712"/>
            <a:ext cx="976993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92614" y="6020398"/>
            <a:ext cx="9769938" cy="8376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2552700"/>
            <a:ext cx="7896225" cy="175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47886" y="3735116"/>
            <a:ext cx="294000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90737"/>
            <a:ext cx="115252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6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2162"/>
            <a:ext cx="114776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844824"/>
            <a:ext cx="93821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420888"/>
            <a:ext cx="2664296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946258" y="2420888"/>
            <a:ext cx="2664296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00196" y="4005064"/>
            <a:ext cx="865624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00196" y="4653246"/>
            <a:ext cx="865624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00196" y="5394026"/>
            <a:ext cx="865624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42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16832"/>
            <a:ext cx="116490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32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628800"/>
            <a:ext cx="882967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81161" y="2348880"/>
            <a:ext cx="882967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81161" y="3089660"/>
            <a:ext cx="707913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752996" y="3068960"/>
            <a:ext cx="20235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81161" y="3666964"/>
            <a:ext cx="707913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81161" y="4422217"/>
            <a:ext cx="7079135" cy="14960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5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66887"/>
            <a:ext cx="116109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332656"/>
            <a:ext cx="652462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284984"/>
            <a:ext cx="11049000" cy="320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47142" y="3290132"/>
            <a:ext cx="115212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739202" y="3930087"/>
            <a:ext cx="1572821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75520" y="448341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83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99456" y="2136376"/>
            <a:ext cx="8640500" cy="2585248"/>
            <a:chOff x="1199456" y="1556792"/>
            <a:chExt cx="8640500" cy="2585248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1556792"/>
              <a:ext cx="8640500" cy="504825"/>
              <a:chOff x="1199456" y="1556792"/>
              <a:chExt cx="8640500" cy="5048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556792"/>
                <a:ext cx="4352925" cy="5048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6081" y="1568367"/>
                <a:ext cx="4333875" cy="4000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204864"/>
              <a:ext cx="2971800" cy="49530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199456" y="2843411"/>
              <a:ext cx="5185013" cy="571500"/>
              <a:chOff x="1199456" y="2843411"/>
              <a:chExt cx="5185013" cy="57150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99456" y="2843411"/>
                <a:ext cx="4467225" cy="5715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1994" y="2907295"/>
                <a:ext cx="752475" cy="46672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9456" y="3627690"/>
              <a:ext cx="6724650" cy="5143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55440" y="3459049"/>
            <a:ext cx="7776864" cy="612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055440" y="4190796"/>
            <a:ext cx="79928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2940968"/>
            <a:ext cx="36004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4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7573" y="620688"/>
            <a:ext cx="108489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295" y="2636912"/>
            <a:ext cx="39814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200" y="3241501"/>
            <a:ext cx="44196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6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1556792"/>
            <a:ext cx="10062442" cy="4293621"/>
            <a:chOff x="1199456" y="1412776"/>
            <a:chExt cx="10062442" cy="4293621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1412776"/>
              <a:ext cx="10062442" cy="2571750"/>
              <a:chOff x="1199456" y="1412776"/>
              <a:chExt cx="10062442" cy="25717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412776"/>
                <a:ext cx="6581775" cy="2571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85273" y="3308134"/>
                <a:ext cx="3476625" cy="5334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3420" y="4125247"/>
              <a:ext cx="9563100" cy="15811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213420" y="2564365"/>
            <a:ext cx="81949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213420" y="3293570"/>
            <a:ext cx="10211172" cy="8349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99456" y="4269262"/>
            <a:ext cx="102971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343472" y="4952167"/>
            <a:ext cx="10297144" cy="898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1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8030" y="1268761"/>
            <a:ext cx="10735940" cy="5397174"/>
            <a:chOff x="328612" y="1268760"/>
            <a:chExt cx="11534775" cy="57987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268760"/>
              <a:ext cx="11534775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1075" y="2453978"/>
              <a:ext cx="2609850" cy="2876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500" y="5229200"/>
              <a:ext cx="11049000" cy="1838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224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6412"/>
            <a:ext cx="11563350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41688" y="178439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1504" y="548680"/>
            <a:ext cx="8782050" cy="5937870"/>
            <a:chOff x="1704975" y="620688"/>
            <a:chExt cx="8782050" cy="59378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04975" y="620688"/>
              <a:ext cx="8782050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33451" y="2643783"/>
              <a:ext cx="7648575" cy="3914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128543" y="548680"/>
            <a:ext cx="31800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75520" y="1190203"/>
            <a:ext cx="18722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719736" y="1190203"/>
            <a:ext cx="43204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765660" y="1878026"/>
            <a:ext cx="195407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669688" y="1878026"/>
            <a:ext cx="653076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631504" y="2512356"/>
            <a:ext cx="79208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631504" y="3218412"/>
            <a:ext cx="259228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4247185" y="3218412"/>
            <a:ext cx="506137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1624204" y="3857585"/>
            <a:ext cx="878935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1559496" y="4588128"/>
            <a:ext cx="2815612" cy="1249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4375108" y="4588128"/>
            <a:ext cx="2815612" cy="1249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1624204" y="5949280"/>
            <a:ext cx="878935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9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875347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68890" y="1576252"/>
            <a:ext cx="8487550" cy="9886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68890" y="2810118"/>
            <a:ext cx="8487550" cy="9069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15480" y="3861048"/>
            <a:ext cx="38884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15480" y="4520805"/>
            <a:ext cx="417646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591944" y="4509120"/>
            <a:ext cx="18002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392143" y="4509120"/>
            <a:ext cx="306484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15480" y="5157413"/>
            <a:ext cx="50405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456040" y="5157413"/>
            <a:ext cx="12961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7752184" y="5157413"/>
            <a:ext cx="28083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415480" y="5824724"/>
            <a:ext cx="86409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61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629" y="944488"/>
            <a:ext cx="10744019" cy="550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17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04937"/>
            <a:ext cx="1083945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5842" y="2060848"/>
            <a:ext cx="5347717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993542" y="2466622"/>
            <a:ext cx="435092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15842" y="3441129"/>
            <a:ext cx="886453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15842" y="4124035"/>
            <a:ext cx="886453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15842" y="4795367"/>
            <a:ext cx="886453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905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6262" y="2132856"/>
            <a:ext cx="1041628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76262" y="2919934"/>
            <a:ext cx="1041628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76261" y="3660714"/>
            <a:ext cx="11039475" cy="1136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76260" y="4866803"/>
            <a:ext cx="11039475" cy="12715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93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69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49107" y="582841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58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104584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58110" y="3556325"/>
            <a:ext cx="575577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27055" y="419793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31504" y="5540382"/>
            <a:ext cx="244827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278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775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9499" y="3231463"/>
            <a:ext cx="5213002" cy="347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88467" y="1384201"/>
            <a:ext cx="10982325" cy="5068342"/>
            <a:chOff x="988467" y="1384201"/>
            <a:chExt cx="10982325" cy="5068342"/>
          </a:xfrm>
        </p:grpSpPr>
        <p:grpSp>
          <p:nvGrpSpPr>
            <p:cNvPr id="4" name="组合 3"/>
            <p:cNvGrpSpPr/>
            <p:nvPr/>
          </p:nvGrpSpPr>
          <p:grpSpPr>
            <a:xfrm>
              <a:off x="1005731" y="1384201"/>
              <a:ext cx="7734300" cy="495300"/>
              <a:chOff x="1005731" y="1384201"/>
              <a:chExt cx="7734300" cy="4953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05731" y="1412776"/>
                <a:ext cx="5114925" cy="4381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20656" y="1384201"/>
                <a:ext cx="2619375" cy="4953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2003" y="2132856"/>
              <a:ext cx="4772025" cy="52387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024781" y="2806898"/>
              <a:ext cx="6029325" cy="552450"/>
              <a:chOff x="1024781" y="2806898"/>
              <a:chExt cx="6029325" cy="55245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24781" y="2887861"/>
                <a:ext cx="5095875" cy="3905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20656" y="2806898"/>
                <a:ext cx="933450" cy="552450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1047750" y="3501008"/>
              <a:ext cx="8854331" cy="895350"/>
              <a:chOff x="1047750" y="3577133"/>
              <a:chExt cx="8854331" cy="89535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7750" y="3762871"/>
                <a:ext cx="5048250" cy="523875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20656" y="3577133"/>
                <a:ext cx="3781425" cy="895350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8467" y="4538018"/>
              <a:ext cx="10982325" cy="1914525"/>
            </a:xfrm>
            <a:prstGeom prst="rect">
              <a:avLst/>
            </a:prstGeom>
          </p:spPr>
        </p:pic>
      </p:grpSp>
      <p:sp useBgFill="1">
        <p:nvSpPr>
          <p:cNvPr id="14" name="矩形 13"/>
          <p:cNvSpPr/>
          <p:nvPr/>
        </p:nvSpPr>
        <p:spPr>
          <a:xfrm>
            <a:off x="6750941" y="1342176"/>
            <a:ext cx="305219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983431" y="2117334"/>
            <a:ext cx="891864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983431" y="2777091"/>
            <a:ext cx="8918649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1075946" y="3529446"/>
            <a:ext cx="9052502" cy="8669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>
          <a:xfrm>
            <a:off x="1075946" y="4592108"/>
            <a:ext cx="10894846" cy="12131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>
          <a:xfrm>
            <a:off x="1037784" y="5950029"/>
            <a:ext cx="1053082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029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00262"/>
            <a:ext cx="1158240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97386" y="280663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0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71662"/>
            <a:ext cx="1156335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18538" y="1905257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2816"/>
            <a:ext cx="1167765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2451923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943686" y="3868933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57819" y="4203265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99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800" y="1431749"/>
            <a:ext cx="11582400" cy="4877571"/>
            <a:chOff x="304800" y="1340768"/>
            <a:chExt cx="11582400" cy="48775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1314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4362" y="2687606"/>
              <a:ext cx="3343275" cy="2543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0612" y="5265839"/>
              <a:ext cx="10010775" cy="9525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08961" y="215231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40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33637"/>
            <a:ext cx="11630025" cy="199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06963" y="316042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02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2025-12-19T04:36:04Z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