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7"/>
  </p:notesMasterIdLst>
  <p:handoutMasterIdLst>
    <p:handoutMasterId r:id="rId5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61" r:id="rId15"/>
    <p:sldId id="362" r:id="rId16"/>
    <p:sldId id="363" r:id="rId17"/>
    <p:sldId id="364" r:id="rId18"/>
    <p:sldId id="365" r:id="rId19"/>
    <p:sldId id="366" r:id="rId20"/>
    <p:sldId id="367" r:id="rId21"/>
    <p:sldId id="368" r:id="rId22"/>
    <p:sldId id="369" r:id="rId23"/>
    <p:sldId id="370" r:id="rId24"/>
    <p:sldId id="371" r:id="rId25"/>
    <p:sldId id="336" r:id="rId26"/>
    <p:sldId id="372" r:id="rId27"/>
    <p:sldId id="373" r:id="rId28"/>
    <p:sldId id="374" r:id="rId29"/>
    <p:sldId id="375" r:id="rId30"/>
    <p:sldId id="376" r:id="rId31"/>
    <p:sldId id="377" r:id="rId32"/>
    <p:sldId id="378" r:id="rId33"/>
    <p:sldId id="379" r:id="rId34"/>
    <p:sldId id="380" r:id="rId35"/>
    <p:sldId id="381" r:id="rId36"/>
    <p:sldId id="382" r:id="rId37"/>
    <p:sldId id="337" r:id="rId38"/>
    <p:sldId id="338" r:id="rId39"/>
    <p:sldId id="339" r:id="rId40"/>
    <p:sldId id="340" r:id="rId41"/>
    <p:sldId id="341" r:id="rId42"/>
    <p:sldId id="342" r:id="rId43"/>
    <p:sldId id="343" r:id="rId44"/>
    <p:sldId id="344" r:id="rId45"/>
    <p:sldId id="345" r:id="rId46"/>
    <p:sldId id="346" r:id="rId47"/>
    <p:sldId id="347" r:id="rId48"/>
    <p:sldId id="348" r:id="rId49"/>
    <p:sldId id="349" r:id="rId50"/>
    <p:sldId id="350" r:id="rId51"/>
    <p:sldId id="351" r:id="rId52"/>
    <p:sldId id="352" r:id="rId53"/>
    <p:sldId id="353" r:id="rId54"/>
    <p:sldId id="354" r:id="rId55"/>
    <p:sldId id="355" r:id="rId56"/>
  </p:sldIdLst>
  <p:sldSz cx="12192000" cy="6858000"/>
  <p:notesSz cx="6858000" cy="9144000"/>
  <p:custDataLst>
    <p:tags r:id="rId5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75" d="100"/>
          <a:sy n="75" d="100"/>
        </p:scale>
        <p:origin x="1038" y="24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notesMaster" Target="notesMasters/notesMaster1.xml"/><Relationship Id="rId61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5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52687" y="2976562"/>
            <a:ext cx="7286625" cy="904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80987" y="1340768"/>
            <a:ext cx="11630025" cy="5308248"/>
            <a:chOff x="280987" y="1340768"/>
            <a:chExt cx="11630025" cy="530824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0987" y="1340768"/>
              <a:ext cx="11630025" cy="29432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799856" y="3645024"/>
              <a:ext cx="3267075" cy="23717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90575" y="6096566"/>
              <a:ext cx="10610850" cy="552450"/>
            </a:xfrm>
            <a:prstGeom prst="rect">
              <a:avLst/>
            </a:prstGeom>
          </p:spPr>
        </p:pic>
      </p:grpSp>
      <p:sp useBgFill="1">
        <p:nvSpPr>
          <p:cNvPr id="6" name="矩形 5"/>
          <p:cNvSpPr/>
          <p:nvPr/>
        </p:nvSpPr>
        <p:spPr>
          <a:xfrm>
            <a:off x="10848528" y="3717032"/>
            <a:ext cx="675778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57614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484784"/>
            <a:ext cx="11534775" cy="4714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776520" y="3016412"/>
            <a:ext cx="675778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10133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23392" y="836712"/>
            <a:ext cx="11334750" cy="5491658"/>
            <a:chOff x="623392" y="836712"/>
            <a:chExt cx="11334750" cy="549165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810000" y="836712"/>
              <a:ext cx="4572000" cy="18002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23392" y="2670770"/>
              <a:ext cx="11334750" cy="36576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50718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700808"/>
            <a:ext cx="11591925" cy="37147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0848528" y="4816612"/>
            <a:ext cx="675778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85132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983432" y="1327882"/>
            <a:ext cx="8779331" cy="4202235"/>
            <a:chOff x="983432" y="476672"/>
            <a:chExt cx="8779331" cy="420223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748212" y="476672"/>
              <a:ext cx="2695575" cy="22479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83432" y="2924944"/>
              <a:ext cx="7181850" cy="8191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09288" y="3774032"/>
              <a:ext cx="8753475" cy="9048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855360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7448" y="748061"/>
            <a:ext cx="10757294" cy="3600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58407" y="4356253"/>
            <a:ext cx="3475185" cy="224109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2495600" y="2244559"/>
            <a:ext cx="1656184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9092630" y="3664484"/>
            <a:ext cx="675778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30577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28612" y="1820453"/>
            <a:ext cx="11534775" cy="4211923"/>
            <a:chOff x="328612" y="1820453"/>
            <a:chExt cx="11534775" cy="421192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28612" y="1820453"/>
              <a:ext cx="11534775" cy="13716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510087" y="3212976"/>
              <a:ext cx="3171825" cy="281940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8112224" y="2493553"/>
            <a:ext cx="1008112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65990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947862"/>
            <a:ext cx="11582400" cy="2962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484118" y="4227848"/>
            <a:ext cx="675778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202760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23850" y="1412776"/>
            <a:ext cx="11544300" cy="4629150"/>
            <a:chOff x="323850" y="1412776"/>
            <a:chExt cx="11544300" cy="462915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23850" y="1412776"/>
              <a:ext cx="11544300" cy="22383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491037" y="3651151"/>
              <a:ext cx="3209925" cy="239077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8243540" y="2944404"/>
            <a:ext cx="675778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14829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628800"/>
            <a:ext cx="11506200" cy="4171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5862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2062162"/>
            <a:ext cx="11477625" cy="2733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47700" y="1412776"/>
            <a:ext cx="10896600" cy="4991075"/>
            <a:chOff x="647700" y="1412776"/>
            <a:chExt cx="10896600" cy="499107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47700" y="1412776"/>
              <a:ext cx="10896600" cy="16097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810125" y="3212976"/>
              <a:ext cx="2571750" cy="319087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5451178" y="2330240"/>
            <a:ext cx="1796950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29392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47962" y="738187"/>
            <a:ext cx="6696075" cy="5381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651617" y="2872396"/>
            <a:ext cx="7332815" cy="113266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4367808" y="4227532"/>
            <a:ext cx="3744416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4367808" y="4964132"/>
            <a:ext cx="3744416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4367808" y="5637232"/>
            <a:ext cx="3744416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530686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30656" y="764704"/>
            <a:ext cx="10553976" cy="576064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703512" y="2217464"/>
            <a:ext cx="5832648" cy="5060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1703512" y="2852936"/>
            <a:ext cx="5832648" cy="5060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1703512" y="3475236"/>
            <a:ext cx="5832648" cy="5060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1703512" y="4148336"/>
            <a:ext cx="5832648" cy="5060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1703512" y="4745236"/>
            <a:ext cx="5832648" cy="5060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>
            <a:off x="1703512" y="5329436"/>
            <a:ext cx="5832648" cy="5060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>
          <a:xfrm>
            <a:off x="1703512" y="5989836"/>
            <a:ext cx="5832648" cy="5060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45084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576586"/>
            <a:ext cx="11572875" cy="1276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76725" y="2852936"/>
            <a:ext cx="3638550" cy="2790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4676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2060848"/>
            <a:ext cx="10915650" cy="3028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804444" y="2126916"/>
            <a:ext cx="675778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6484143" y="2126916"/>
            <a:ext cx="1162347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17918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484784"/>
            <a:ext cx="11039475" cy="49149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012509" y="1484784"/>
            <a:ext cx="3603227" cy="28803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695400" y="2924944"/>
            <a:ext cx="7317108" cy="12961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696764" y="4475480"/>
            <a:ext cx="9143652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696764" y="5148580"/>
            <a:ext cx="9143652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696764" y="5859780"/>
            <a:ext cx="9143652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98198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844824"/>
            <a:ext cx="11591925" cy="3629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9529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37" y="1412776"/>
            <a:ext cx="10906125" cy="5076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6482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1772816"/>
            <a:ext cx="10801350" cy="4257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419004" y="5313908"/>
            <a:ext cx="675778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5519936" y="5313908"/>
            <a:ext cx="675778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7704336" y="5313908"/>
            <a:ext cx="675778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37027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412" y="1412776"/>
            <a:ext cx="10925175" cy="4895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33412" y="4437112"/>
            <a:ext cx="11151220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633412" y="5094566"/>
            <a:ext cx="11151220" cy="135876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77478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643062"/>
            <a:ext cx="11563350" cy="3571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848528" y="1720268"/>
            <a:ext cx="675778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10848528" y="3891968"/>
            <a:ext cx="675778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33375" y="1340768"/>
            <a:ext cx="11525250" cy="5064199"/>
            <a:chOff x="333375" y="1340768"/>
            <a:chExt cx="11525250" cy="506419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3375" y="1340768"/>
              <a:ext cx="11525250" cy="13430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857625" y="2704716"/>
              <a:ext cx="4476750" cy="22764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95337" y="5157192"/>
              <a:ext cx="10601325" cy="12477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780138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6575" y="1171575"/>
            <a:ext cx="6038850" cy="4514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077938" y="1916832"/>
            <a:ext cx="6906493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3077938" y="2577232"/>
            <a:ext cx="6906493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3077938" y="3263032"/>
            <a:ext cx="6906493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3077938" y="4012332"/>
            <a:ext cx="6906493" cy="10728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3077938" y="5129932"/>
            <a:ext cx="6906493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1330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2637" y="1843087"/>
            <a:ext cx="8086725" cy="3171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052636" y="2512356"/>
            <a:ext cx="8651875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2052636" y="3337856"/>
            <a:ext cx="8651875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2052636" y="4005064"/>
            <a:ext cx="8651875" cy="10098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64666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844824"/>
            <a:ext cx="11582400" cy="363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6200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14362" y="836712"/>
            <a:ext cx="10963275" cy="4966295"/>
            <a:chOff x="614362" y="836712"/>
            <a:chExt cx="10963275" cy="496629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386262" y="836712"/>
              <a:ext cx="3419475" cy="26479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14362" y="3717032"/>
              <a:ext cx="10963275" cy="20859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703676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796913" y="1981687"/>
            <a:ext cx="10598174" cy="3466613"/>
            <a:chOff x="796913" y="1981687"/>
            <a:chExt cx="10598174" cy="3466613"/>
          </a:xfrm>
        </p:grpSpPr>
        <p:grpSp>
          <p:nvGrpSpPr>
            <p:cNvPr id="4" name="组合 3"/>
            <p:cNvGrpSpPr/>
            <p:nvPr/>
          </p:nvGrpSpPr>
          <p:grpSpPr>
            <a:xfrm>
              <a:off x="796913" y="1981687"/>
              <a:ext cx="10598174" cy="809625"/>
              <a:chOff x="1127448" y="1346671"/>
              <a:chExt cx="10598174" cy="809625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127448" y="1484784"/>
                <a:ext cx="7486650" cy="533400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544272" y="1346671"/>
                <a:ext cx="3181350" cy="809625"/>
              </a:xfrm>
              <a:prstGeom prst="rect">
                <a:avLst/>
              </a:prstGeom>
            </p:spPr>
          </p:pic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30449" y="2810900"/>
              <a:ext cx="2352675" cy="48577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30449" y="3429000"/>
              <a:ext cx="9191625" cy="2019300"/>
            </a:xfrm>
            <a:prstGeom prst="rect">
              <a:avLst/>
            </a:prstGeom>
          </p:spPr>
        </p:pic>
      </p:grpSp>
      <p:sp useBgFill="1">
        <p:nvSpPr>
          <p:cNvPr id="8" name="矩形 7"/>
          <p:cNvSpPr/>
          <p:nvPr/>
        </p:nvSpPr>
        <p:spPr>
          <a:xfrm>
            <a:off x="796913" y="2736750"/>
            <a:ext cx="10598174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>
          <a:xfrm>
            <a:off x="796913" y="3501008"/>
            <a:ext cx="10598174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>
          <a:xfrm>
            <a:off x="796913" y="4229280"/>
            <a:ext cx="10598174" cy="135996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50011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29037" y="1762125"/>
            <a:ext cx="4733925" cy="33337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700808" y="3068960"/>
            <a:ext cx="5779567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3700808" y="3804115"/>
            <a:ext cx="5779567" cy="129176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80541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1562" y="1988840"/>
            <a:ext cx="10048875" cy="3438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71561" y="2636912"/>
            <a:ext cx="10048875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1071561" y="3386212"/>
            <a:ext cx="10048875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1071561" y="4173612"/>
            <a:ext cx="10048875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1071561" y="4770512"/>
            <a:ext cx="10048875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43365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484784"/>
            <a:ext cx="11553825" cy="481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1647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14537" y="836712"/>
            <a:ext cx="8162925" cy="5514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014536" y="1504244"/>
            <a:ext cx="9050015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2014536" y="2204864"/>
            <a:ext cx="9050015" cy="149739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2135560" y="3639964"/>
            <a:ext cx="9050015" cy="16612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2063552" y="5343425"/>
            <a:ext cx="8928991" cy="11819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58287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828800"/>
            <a:ext cx="11553825" cy="3200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848528" y="1844824"/>
            <a:ext cx="675778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86063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4962" y="1395412"/>
            <a:ext cx="8982075" cy="4067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531790" y="2276872"/>
            <a:ext cx="7444530" cy="20162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1604962" y="4284464"/>
            <a:ext cx="4995094" cy="15208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33648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0" y="1057275"/>
            <a:ext cx="7048500" cy="47434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783632" y="5104644"/>
            <a:ext cx="2232248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5085816" y="5104644"/>
            <a:ext cx="4178535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25563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92178" y="899492"/>
            <a:ext cx="10190222" cy="5625852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544272" y="873968"/>
            <a:ext cx="2448272" cy="8988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1402050" y="1916832"/>
            <a:ext cx="10238566" cy="9361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1333962" y="2979936"/>
            <a:ext cx="2241758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3633936" y="2886844"/>
            <a:ext cx="3974232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1102260" y="3644652"/>
            <a:ext cx="3913620" cy="86446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>
            <a:off x="5074096" y="3644652"/>
            <a:ext cx="3326160" cy="7204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>
          <a:xfrm>
            <a:off x="1424622" y="4655078"/>
            <a:ext cx="5535474" cy="86881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>
          <a:xfrm>
            <a:off x="1370102" y="5658378"/>
            <a:ext cx="5535474" cy="86881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28428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71464" y="1008881"/>
            <a:ext cx="10552396" cy="53724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0326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7212" y="1052736"/>
            <a:ext cx="11077575" cy="5457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056439" y="1061120"/>
            <a:ext cx="1578347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1636339" y="1835820"/>
            <a:ext cx="3019501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03524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7225" y="1556792"/>
            <a:ext cx="10877550" cy="34099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6528048" y="3886448"/>
            <a:ext cx="1224136" cy="9361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4857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3500" y="1628800"/>
            <a:ext cx="9525000" cy="3305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2832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556792"/>
            <a:ext cx="10515600" cy="47053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838200" y="2420888"/>
            <a:ext cx="8354144" cy="7920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767408" y="3501008"/>
            <a:ext cx="3473128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4346736" y="3501008"/>
            <a:ext cx="3473128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767408" y="4174108"/>
            <a:ext cx="3096344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>
            <a:off x="3934544" y="4174108"/>
            <a:ext cx="4681736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>
          <a:xfrm>
            <a:off x="767408" y="4885308"/>
            <a:ext cx="3096344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>
          <a:xfrm>
            <a:off x="767408" y="5608700"/>
            <a:ext cx="7344816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3454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781175" y="1556792"/>
            <a:ext cx="9344844" cy="4329286"/>
            <a:chOff x="1781175" y="2324100"/>
            <a:chExt cx="9344844" cy="432928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781175" y="2324100"/>
              <a:ext cx="8629650" cy="220980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91544" y="4653136"/>
              <a:ext cx="9134475" cy="2000250"/>
            </a:xfrm>
            <a:prstGeom prst="rect">
              <a:avLst/>
            </a:prstGeom>
          </p:spPr>
        </p:pic>
      </p:grpSp>
      <p:sp useBgFill="1">
        <p:nvSpPr>
          <p:cNvPr id="7" name="矩形 6"/>
          <p:cNvSpPr/>
          <p:nvPr/>
        </p:nvSpPr>
        <p:spPr>
          <a:xfrm>
            <a:off x="1781174" y="2383390"/>
            <a:ext cx="9067353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>
            <a:off x="1781174" y="3196190"/>
            <a:ext cx="9067353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>
          <a:xfrm>
            <a:off x="1781174" y="3933056"/>
            <a:ext cx="9067353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>
          <a:xfrm>
            <a:off x="1781174" y="4555356"/>
            <a:ext cx="9571410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1" name="矩形 10"/>
          <p:cNvSpPr/>
          <p:nvPr/>
        </p:nvSpPr>
        <p:spPr>
          <a:xfrm>
            <a:off x="1781174" y="5317356"/>
            <a:ext cx="9067353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14749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481137" y="280280"/>
            <a:ext cx="8503295" cy="6389080"/>
            <a:chOff x="1481137" y="260648"/>
            <a:chExt cx="9229725" cy="693489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481137" y="260648"/>
              <a:ext cx="9229725" cy="48196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500649" y="5157192"/>
              <a:ext cx="6524625" cy="203835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499112" y="908720"/>
            <a:ext cx="9637447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1499112" y="1557500"/>
            <a:ext cx="9637447" cy="1151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1499113" y="2839120"/>
            <a:ext cx="4740904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>
            <a:off x="6280689" y="2839120"/>
            <a:ext cx="2839647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>
          <a:xfrm>
            <a:off x="1499112" y="3512219"/>
            <a:ext cx="9061383" cy="120837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>
          <a:xfrm>
            <a:off x="1499112" y="4794920"/>
            <a:ext cx="8269295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1" name="矩形 10"/>
          <p:cNvSpPr/>
          <p:nvPr/>
        </p:nvSpPr>
        <p:spPr>
          <a:xfrm>
            <a:off x="1499112" y="5556920"/>
            <a:ext cx="8269295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2" name="矩形 11"/>
          <p:cNvSpPr/>
          <p:nvPr/>
        </p:nvSpPr>
        <p:spPr>
          <a:xfrm>
            <a:off x="1499112" y="6164126"/>
            <a:ext cx="8269295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40063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919287"/>
            <a:ext cx="11525250" cy="3019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848528" y="1936292"/>
            <a:ext cx="675778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55483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268760"/>
            <a:ext cx="11572875" cy="1390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14487" y="2667794"/>
            <a:ext cx="8963025" cy="3209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412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1340768"/>
            <a:ext cx="10982325" cy="523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2248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8287" y="1556792"/>
            <a:ext cx="9115425" cy="4552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904312" y="1556792"/>
            <a:ext cx="2160240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1551012" y="2280692"/>
            <a:ext cx="6057156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7685112" y="2280692"/>
            <a:ext cx="2160240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1551012" y="2991892"/>
            <a:ext cx="4184948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5742012" y="2897796"/>
            <a:ext cx="2160240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>
            <a:off x="1551012" y="3667992"/>
            <a:ext cx="7353300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>
          <a:xfrm>
            <a:off x="1551012" y="4371428"/>
            <a:ext cx="7353300" cy="107379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>
          <a:xfrm>
            <a:off x="1551012" y="5445992"/>
            <a:ext cx="7353300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8990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028700" y="1033462"/>
            <a:ext cx="10134600" cy="5468268"/>
            <a:chOff x="1028700" y="1033462"/>
            <a:chExt cx="10134600" cy="546826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28700" y="1033462"/>
              <a:ext cx="10134600" cy="47910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28700" y="5949280"/>
              <a:ext cx="2400300" cy="55245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5060182" y="1046038"/>
            <a:ext cx="2475978" cy="123083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1028700" y="2492896"/>
            <a:ext cx="8811716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1028700" y="3458096"/>
            <a:ext cx="2763044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>
            <a:off x="3795316" y="3265524"/>
            <a:ext cx="2300684" cy="1171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>
          <a:xfrm>
            <a:off x="6096000" y="3265524"/>
            <a:ext cx="3024336" cy="1171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>
          <a:xfrm>
            <a:off x="1127448" y="4535958"/>
            <a:ext cx="3932734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1" name="矩形 10"/>
          <p:cNvSpPr/>
          <p:nvPr/>
        </p:nvSpPr>
        <p:spPr>
          <a:xfrm>
            <a:off x="911424" y="5317479"/>
            <a:ext cx="10369152" cy="51963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2" name="矩形 11"/>
          <p:cNvSpPr/>
          <p:nvPr/>
        </p:nvSpPr>
        <p:spPr>
          <a:xfrm>
            <a:off x="911424" y="6004903"/>
            <a:ext cx="10369152" cy="51963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3611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340768"/>
            <a:ext cx="8039100" cy="4781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70492" y="1683668"/>
            <a:ext cx="2886075" cy="409575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>
          <a:xfrm>
            <a:off x="1199456" y="2766480"/>
            <a:ext cx="7488832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1199456" y="3363380"/>
            <a:ext cx="7488832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1199456" y="4125380"/>
            <a:ext cx="3240360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>
            <a:off x="4511824" y="4125380"/>
            <a:ext cx="4320480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>
          <a:xfrm>
            <a:off x="1199456" y="4869160"/>
            <a:ext cx="6840760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>
          <a:xfrm>
            <a:off x="1199456" y="5504160"/>
            <a:ext cx="6840760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39175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0075" y="1219200"/>
            <a:ext cx="10991850" cy="56388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8616280" y="1340768"/>
            <a:ext cx="3096344" cy="45365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614139" y="2060848"/>
            <a:ext cx="7881442" cy="11521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614139" y="3457848"/>
            <a:ext cx="8029997" cy="10512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487512" y="4636592"/>
            <a:ext cx="5752504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>
            <a:off x="487512" y="5423992"/>
            <a:ext cx="5752504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>
          <a:xfrm>
            <a:off x="487512" y="6249492"/>
            <a:ext cx="5752504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690557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700808"/>
            <a:ext cx="11753850" cy="3867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776520" y="4149080"/>
            <a:ext cx="675778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57839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497285"/>
            <a:ext cx="11553825" cy="5172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8992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907232" y="2309056"/>
            <a:ext cx="11172825" cy="2239888"/>
            <a:chOff x="907232" y="1556792"/>
            <a:chExt cx="11172825" cy="223988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83432" y="1556792"/>
              <a:ext cx="11096625" cy="6000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07232" y="2348880"/>
              <a:ext cx="11172825" cy="144780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1036846" y="3212976"/>
            <a:ext cx="675778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144091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971675"/>
            <a:ext cx="11506200" cy="2914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848528" y="2728380"/>
            <a:ext cx="675778" cy="556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95022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</TotalTime>
  <Words>0</Words>
  <Application>Microsoft Office PowerPoint</Application>
  <PresentationFormat>宽屏</PresentationFormat>
  <Paragraphs>0</Paragraphs>
  <Slides>55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55</vt:i4>
      </vt:variant>
    </vt:vector>
  </HeadingPairs>
  <TitlesOfParts>
    <vt:vector size="5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2025-12-19T04:11:56Z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