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3009900"/>
            <a:ext cx="72580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61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219325"/>
            <a:ext cx="10925175" cy="241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636912"/>
            <a:ext cx="64807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13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294461"/>
            <a:ext cx="316835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143672" y="4861105"/>
            <a:ext cx="64807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071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2372588"/>
            <a:ext cx="115212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03512" y="5350216"/>
            <a:ext cx="115212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513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7685" y="4138553"/>
            <a:ext cx="6876628" cy="2386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96200" y="3489433"/>
            <a:ext cx="252028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819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268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587" y="4026818"/>
            <a:ext cx="27908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36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352675"/>
            <a:ext cx="10991850" cy="2152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472264" y="3881950"/>
            <a:ext cx="151216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64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977108"/>
            <a:ext cx="518457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1424" y="4731710"/>
            <a:ext cx="518457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11424" y="5322018"/>
            <a:ext cx="518457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384032" y="3977108"/>
            <a:ext cx="518457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320136" y="4729462"/>
            <a:ext cx="424847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28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149080"/>
            <a:ext cx="864096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1424" y="4750964"/>
            <a:ext cx="79208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22130" y="4797263"/>
            <a:ext cx="379780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42454" y="5433871"/>
            <a:ext cx="791784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42454" y="6105202"/>
            <a:ext cx="791784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364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786062"/>
            <a:ext cx="7772400" cy="128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2824980"/>
            <a:ext cx="396044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271125" y="3554185"/>
            <a:ext cx="3271961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604411" y="3554185"/>
            <a:ext cx="443911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56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2162"/>
            <a:ext cx="114776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97260"/>
            <a:ext cx="11610975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829786"/>
            <a:ext cx="295232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923108" y="2829786"/>
            <a:ext cx="388843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83432" y="3501008"/>
            <a:ext cx="612068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83432" y="4241788"/>
            <a:ext cx="612068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83432" y="4947844"/>
            <a:ext cx="612068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83432" y="5503429"/>
            <a:ext cx="345638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4439816" y="5503429"/>
            <a:ext cx="460851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983432" y="6209356"/>
            <a:ext cx="345638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842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32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62161"/>
            <a:ext cx="10915650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541904"/>
            <a:ext cx="7056784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99456" y="3211028"/>
            <a:ext cx="7056784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99456" y="3933056"/>
            <a:ext cx="7056784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99456" y="4627537"/>
            <a:ext cx="7056784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99456" y="5298869"/>
            <a:ext cx="7056784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199456" y="5900753"/>
            <a:ext cx="7056784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352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48011"/>
            <a:ext cx="1140142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3912" y="2852936"/>
            <a:ext cx="2924175" cy="2581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362" y="5434211"/>
            <a:ext cx="1020127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46149" y="1469230"/>
            <a:ext cx="10819583" cy="3531468"/>
            <a:chOff x="946149" y="1484784"/>
            <a:chExt cx="10819583" cy="35314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484784"/>
              <a:ext cx="10782300" cy="1381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6149" y="2996952"/>
              <a:ext cx="7324725" cy="20193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0874" y="3833961"/>
            <a:ext cx="3143250" cy="2619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386" y="5143649"/>
            <a:ext cx="4781550" cy="1143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5096848" y="1505836"/>
            <a:ext cx="1215176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229010" y="1505836"/>
            <a:ext cx="827430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2677739" y="2202916"/>
            <a:ext cx="827430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767408" y="4435164"/>
            <a:ext cx="403244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767408" y="5094921"/>
            <a:ext cx="568863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767408" y="5743103"/>
            <a:ext cx="568863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283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5775" y="1556792"/>
            <a:ext cx="11220450" cy="4558943"/>
            <a:chOff x="485775" y="1340768"/>
            <a:chExt cx="11220450" cy="455894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5775" y="1340768"/>
              <a:ext cx="11220450" cy="542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5" y="1988840"/>
              <a:ext cx="6000750" cy="33242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8187" y="5404411"/>
              <a:ext cx="10715625" cy="495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45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72816"/>
            <a:ext cx="1087755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64345" y="4604278"/>
            <a:ext cx="792088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474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063552" y="1844824"/>
            <a:ext cx="6846296" cy="3888432"/>
            <a:chOff x="1152525" y="1412776"/>
            <a:chExt cx="6846296" cy="3888432"/>
          </a:xfrm>
        </p:grpSpPr>
        <p:grpSp>
          <p:nvGrpSpPr>
            <p:cNvPr id="4" name="组合 3"/>
            <p:cNvGrpSpPr/>
            <p:nvPr/>
          </p:nvGrpSpPr>
          <p:grpSpPr>
            <a:xfrm>
              <a:off x="1152525" y="1412776"/>
              <a:ext cx="6076950" cy="634317"/>
              <a:chOff x="1152525" y="1412776"/>
              <a:chExt cx="6076950" cy="63431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52525" y="1412776"/>
                <a:ext cx="4943475" cy="5619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096000" y="1494643"/>
                <a:ext cx="1133475" cy="5524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2204864"/>
              <a:ext cx="4457700" cy="1847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4171" y="4215358"/>
              <a:ext cx="6724650" cy="10858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2030542" y="2647485"/>
            <a:ext cx="752184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2030542" y="3307242"/>
            <a:ext cx="752184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2030542" y="4013298"/>
            <a:ext cx="752184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2030542" y="4603607"/>
            <a:ext cx="752184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2030542" y="5309663"/>
            <a:ext cx="276931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4804450" y="5309663"/>
            <a:ext cx="496395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006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49510"/>
            <a:ext cx="8153400" cy="641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2505" y="830535"/>
            <a:ext cx="2952750" cy="2628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415480" y="880764"/>
            <a:ext cx="5760640" cy="9640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15480" y="1984034"/>
            <a:ext cx="576064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415480" y="2708919"/>
            <a:ext cx="5760640" cy="750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366622" y="3924500"/>
            <a:ext cx="2808312" cy="5126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4295800" y="3724315"/>
            <a:ext cx="2808312" cy="8568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366622" y="4792601"/>
            <a:ext cx="9193874" cy="5126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366622" y="5452358"/>
            <a:ext cx="9193874" cy="5126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1366622" y="6031092"/>
            <a:ext cx="5305442" cy="5126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6672064" y="6031092"/>
            <a:ext cx="2945674" cy="5126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41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7760"/>
            <a:ext cx="11515725" cy="518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032104" y="4604836"/>
            <a:ext cx="14401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224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1988840"/>
            <a:ext cx="64807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848528" y="3429000"/>
            <a:ext cx="64807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3475" y="593551"/>
            <a:ext cx="11058525" cy="6219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3474" y="1916832"/>
            <a:ext cx="10939189" cy="48965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99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124075"/>
            <a:ext cx="1077277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39" y="2964210"/>
            <a:ext cx="10988799" cy="20489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61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484784"/>
            <a:ext cx="11544300" cy="4617318"/>
            <a:chOff x="323850" y="1484784"/>
            <a:chExt cx="11544300" cy="46173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484784"/>
              <a:ext cx="11544300" cy="1390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5425" y="2996952"/>
              <a:ext cx="9201150" cy="3105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3917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40768"/>
            <a:ext cx="10963275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5668017"/>
            <a:ext cx="720080" cy="10360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905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52487"/>
            <a:ext cx="833437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9986" y="3393275"/>
            <a:ext cx="2602678" cy="2772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5440" y="1482836"/>
            <a:ext cx="871296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55440" y="2202916"/>
            <a:ext cx="223224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287688" y="2202916"/>
            <a:ext cx="6840760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27448" y="2827949"/>
            <a:ext cx="4464496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591944" y="2827949"/>
            <a:ext cx="2304256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27448" y="3452981"/>
            <a:ext cx="727280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127448" y="4031715"/>
            <a:ext cx="727280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127448" y="4691472"/>
            <a:ext cx="727280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127448" y="5362803"/>
            <a:ext cx="3960440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5067224" y="5362803"/>
            <a:ext cx="4402761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93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566862"/>
            <a:ext cx="852487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204864"/>
            <a:ext cx="489654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407182" y="2204864"/>
            <a:ext cx="345638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631504" y="2896988"/>
            <a:ext cx="799288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631504" y="3501008"/>
            <a:ext cx="475252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384032" y="3501008"/>
            <a:ext cx="208823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631504" y="4218638"/>
            <a:ext cx="338437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5015880" y="4218638"/>
            <a:ext cx="338437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631504" y="4808947"/>
            <a:ext cx="907300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029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1462087"/>
            <a:ext cx="865822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1556792"/>
            <a:ext cx="374441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66887" y="2193289"/>
            <a:ext cx="371787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484758" y="2193289"/>
            <a:ext cx="4787705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66886" y="2824980"/>
            <a:ext cx="6849393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766887" y="3473052"/>
            <a:ext cx="418509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965936" y="3473052"/>
            <a:ext cx="495460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703512" y="4098085"/>
            <a:ext cx="2672929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4439816" y="4098085"/>
            <a:ext cx="5839791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703513" y="4850440"/>
            <a:ext cx="244827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4215158" y="4850440"/>
            <a:ext cx="3897065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08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1960884"/>
            <a:ext cx="64807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606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320924"/>
            <a:ext cx="64807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848528" y="4566412"/>
            <a:ext cx="64807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548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9087" y="1391369"/>
            <a:ext cx="11553825" cy="5133975"/>
            <a:chOff x="319087" y="1391369"/>
            <a:chExt cx="11553825" cy="5133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391369"/>
              <a:ext cx="11553825" cy="2028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33812" y="3420194"/>
              <a:ext cx="4524375" cy="2552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5972894"/>
              <a:ext cx="10820400" cy="5524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48528" y="2824980"/>
            <a:ext cx="64807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83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0987" y="1340768"/>
            <a:ext cx="11630025" cy="5232567"/>
            <a:chOff x="280987" y="1340768"/>
            <a:chExt cx="11630025" cy="52325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340768"/>
              <a:ext cx="11630025" cy="1952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57700" y="3466618"/>
              <a:ext cx="3276600" cy="2438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8687" y="5954210"/>
              <a:ext cx="10334625" cy="6191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48528" y="2824980"/>
            <a:ext cx="64807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899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76487"/>
            <a:ext cx="11630025" cy="2105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848528" y="3140968"/>
            <a:ext cx="64807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440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42900" y="1340768"/>
            <a:ext cx="11506200" cy="5268748"/>
            <a:chOff x="342900" y="1340768"/>
            <a:chExt cx="11506200" cy="52687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b="21936"/>
            <a:stretch/>
          </p:blipFill>
          <p:spPr>
            <a:xfrm>
              <a:off x="342900" y="1340768"/>
              <a:ext cx="11506200" cy="273630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96200" y="4056816"/>
              <a:ext cx="2524125" cy="255270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767408" y="4149080"/>
              <a:ext cx="4261445" cy="1253534"/>
              <a:chOff x="767408" y="4149080"/>
              <a:chExt cx="4261445" cy="1253534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7408" y="4149080"/>
                <a:ext cx="3657600" cy="5715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7408" y="4897789"/>
                <a:ext cx="800100" cy="5048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47728" y="4828341"/>
                <a:ext cx="1381125" cy="504825"/>
              </a:xfrm>
              <a:prstGeom prst="rect">
                <a:avLst/>
              </a:prstGeom>
            </p:spPr>
          </p:pic>
        </p:grpSp>
      </p:grpSp>
      <p:sp useBgFill="1">
        <p:nvSpPr>
          <p:cNvPr id="9" name="矩形 8"/>
          <p:cNvSpPr/>
          <p:nvPr/>
        </p:nvSpPr>
        <p:spPr>
          <a:xfrm>
            <a:off x="10848528" y="3473052"/>
            <a:ext cx="64807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502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2025-12-19T05:25:47Z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