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  <p:sldId id="383" r:id="rId33"/>
    <p:sldId id="384" r:id="rId34"/>
    <p:sldId id="385" r:id="rId35"/>
    <p:sldId id="386" r:id="rId36"/>
    <p:sldId id="387" r:id="rId37"/>
    <p:sldId id="388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0" r:id="rId47"/>
    <p:sldId id="341" r:id="rId48"/>
    <p:sldId id="342" r:id="rId49"/>
    <p:sldId id="343" r:id="rId50"/>
    <p:sldId id="344" r:id="rId51"/>
    <p:sldId id="345" r:id="rId52"/>
    <p:sldId id="346" r:id="rId53"/>
    <p:sldId id="347" r:id="rId54"/>
    <p:sldId id="348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03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995612"/>
            <a:ext cx="73818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012" y="1412776"/>
            <a:ext cx="11229975" cy="4638625"/>
            <a:chOff x="481012" y="1412776"/>
            <a:chExt cx="11229975" cy="4638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412776"/>
              <a:ext cx="1122997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3887" y="2348880"/>
              <a:ext cx="3324225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013176"/>
              <a:ext cx="10010775" cy="10382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676806" y="222432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468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9087" y="1245865"/>
            <a:ext cx="11553825" cy="5445224"/>
            <a:chOff x="319087" y="1245865"/>
            <a:chExt cx="11553825" cy="54452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45865"/>
              <a:ext cx="11553825" cy="2543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5387" y="3789040"/>
              <a:ext cx="2181225" cy="2209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500" y="6167214"/>
              <a:ext cx="10287000" cy="5238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776520" y="316042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474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96062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797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4900" y="2132856"/>
            <a:ext cx="9982200" cy="3209925"/>
            <a:chOff x="1104900" y="2132856"/>
            <a:chExt cx="9982200" cy="3209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14825" y="2132856"/>
              <a:ext cx="356235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900" y="4152156"/>
              <a:ext cx="9982200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435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844824"/>
            <a:ext cx="11525250" cy="3778301"/>
            <a:chOff x="333375" y="1303485"/>
            <a:chExt cx="11525250" cy="3778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03485"/>
              <a:ext cx="1152525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025" y="2852936"/>
              <a:ext cx="10896600" cy="2228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76520" y="422108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80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34746" y="233730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3134443"/>
            <a:ext cx="439248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46044" y="579113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20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84784"/>
            <a:ext cx="11544300" cy="4312890"/>
            <a:chOff x="323850" y="1484784"/>
            <a:chExt cx="11544300" cy="43128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84784"/>
              <a:ext cx="11544300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4450" y="3645024"/>
              <a:ext cx="1943100" cy="2152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04512" y="2403919"/>
            <a:ext cx="108012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92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556792"/>
            <a:ext cx="11620500" cy="4524375"/>
            <a:chOff x="285750" y="1268760"/>
            <a:chExt cx="11620500" cy="4524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268760"/>
              <a:ext cx="116205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3787" y="3878610"/>
              <a:ext cx="4924425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48907" y="3348622"/>
            <a:ext cx="675778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911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9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5859449"/>
            <a:ext cx="15841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014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772816"/>
            <a:ext cx="11601450" cy="4191538"/>
            <a:chOff x="295275" y="1340768"/>
            <a:chExt cx="11601450" cy="41915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3425" y="3132006"/>
              <a:ext cx="3105150" cy="2400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92937" y="274364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50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1"/>
            <a:ext cx="11665296" cy="4934329"/>
            <a:chOff x="335360" y="1268761"/>
            <a:chExt cx="11665296" cy="4934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1"/>
              <a:ext cx="5935313" cy="44932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2064" y="2852936"/>
              <a:ext cx="5328592" cy="335015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4249711"/>
            <a:ext cx="43924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06772" y="5157192"/>
            <a:ext cx="43924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672064" y="3971408"/>
            <a:ext cx="5184576" cy="1041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752184" y="5329829"/>
            <a:ext cx="2520280" cy="8018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92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340768"/>
            <a:ext cx="11572875" cy="5019253"/>
            <a:chOff x="309562" y="1340768"/>
            <a:chExt cx="11572875" cy="5019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2400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137" y="4293096"/>
              <a:ext cx="9991725" cy="2066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33814" y="2886050"/>
              <a:ext cx="2924175" cy="23431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544272" y="5191917"/>
            <a:ext cx="740435" cy="996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78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1500187"/>
            <a:ext cx="59912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04660" y="2276872"/>
            <a:ext cx="41434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04660" y="3098675"/>
            <a:ext cx="41434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104660" y="3770007"/>
            <a:ext cx="41434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104660" y="4533936"/>
            <a:ext cx="41434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015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5720" y="144016"/>
            <a:ext cx="5225268" cy="6669360"/>
            <a:chOff x="3575720" y="1052736"/>
            <a:chExt cx="5410200" cy="69054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5720" y="1052736"/>
              <a:ext cx="452437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5720" y="5757862"/>
              <a:ext cx="5410200" cy="2200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75720" y="980728"/>
            <a:ext cx="6192688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583888" y="3212976"/>
            <a:ext cx="5896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583888" y="3907457"/>
            <a:ext cx="5896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583888" y="4659811"/>
            <a:ext cx="5896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583888" y="5446889"/>
            <a:ext cx="5896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3583888" y="6210818"/>
            <a:ext cx="5896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90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764704"/>
            <a:ext cx="10524678" cy="5509544"/>
            <a:chOff x="1343472" y="692696"/>
            <a:chExt cx="10524678" cy="55095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692696"/>
              <a:ext cx="10524678" cy="36819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7" y="4509120"/>
              <a:ext cx="8014667" cy="169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43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90700"/>
            <a:ext cx="110013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09775"/>
            <a:ext cx="97345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0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36246" y="242877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68208" y="242877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272464" y="242877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16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47900"/>
            <a:ext cx="109061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62150"/>
            <a:ext cx="1161097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00830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6792"/>
            <a:ext cx="10915650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4024" y="2892204"/>
            <a:ext cx="11058600" cy="14008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7408" y="4456572"/>
            <a:ext cx="112332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7408" y="5320668"/>
            <a:ext cx="112332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6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340768"/>
            <a:ext cx="11525250" cy="5057750"/>
            <a:chOff x="333375" y="1340768"/>
            <a:chExt cx="11525250" cy="5057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28248" y="3140968"/>
              <a:ext cx="2886075" cy="3257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5685" y="3681386"/>
              <a:ext cx="5514975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083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4633" y="260648"/>
            <a:ext cx="7715783" cy="6408712"/>
            <a:chOff x="2092058" y="332656"/>
            <a:chExt cx="7975867" cy="6624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4075" y="332656"/>
              <a:ext cx="794385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11130"/>
            <a:stretch/>
          </p:blipFill>
          <p:spPr>
            <a:xfrm>
              <a:off x="2092058" y="4866557"/>
              <a:ext cx="2466975" cy="2090836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55606" y="1700808"/>
            <a:ext cx="437244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55606" y="2430013"/>
            <a:ext cx="437244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155606" y="3298113"/>
            <a:ext cx="4372442" cy="13485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155606" y="4738274"/>
            <a:ext cx="4372442" cy="13485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105758" y="6160775"/>
            <a:ext cx="348618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18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362075"/>
            <a:ext cx="65246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49536" y="2204864"/>
            <a:ext cx="699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849536" y="2991943"/>
            <a:ext cx="699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849536" y="3802171"/>
            <a:ext cx="699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849536" y="4627237"/>
            <a:ext cx="6990880" cy="1122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52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618" y="3717033"/>
            <a:ext cx="5570761" cy="30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3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340768"/>
            <a:ext cx="8369547" cy="5256584"/>
            <a:chOff x="1055440" y="1340768"/>
            <a:chExt cx="8369547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340768"/>
              <a:ext cx="7458075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7012" y="2854027"/>
              <a:ext cx="6657975" cy="3743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3552" y="2872396"/>
            <a:ext cx="3888432" cy="3724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2152316"/>
            <a:ext cx="885698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384032" y="2872396"/>
            <a:ext cx="3888432" cy="3724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3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44824"/>
            <a:ext cx="10848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44824"/>
            <a:ext cx="10896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4500"/>
            <a:ext cx="1168717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84482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28800"/>
            <a:ext cx="104870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2486" y="2996952"/>
            <a:ext cx="877190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52487" y="3736492"/>
            <a:ext cx="193114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57860" y="3736492"/>
            <a:ext cx="67225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52486" y="4409592"/>
            <a:ext cx="95639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52486" y="5133492"/>
            <a:ext cx="95639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28800"/>
            <a:ext cx="108775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276872"/>
            <a:ext cx="10983391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72776" y="3717032"/>
            <a:ext cx="10247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2776" y="4440932"/>
            <a:ext cx="10247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72776" y="5085184"/>
            <a:ext cx="10247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72776" y="5732884"/>
            <a:ext cx="1024775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808"/>
            <a:ext cx="11001375" cy="471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9371" y="2492896"/>
            <a:ext cx="109773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9371" y="3140596"/>
            <a:ext cx="10977315" cy="1368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9371" y="4537596"/>
            <a:ext cx="109773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19371" y="5147196"/>
            <a:ext cx="10805221" cy="15221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795462"/>
            <a:ext cx="85058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011409"/>
            <a:ext cx="10037192" cy="5441927"/>
            <a:chOff x="595312" y="1412776"/>
            <a:chExt cx="11001375" cy="59646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412776"/>
              <a:ext cx="110013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" y="4662835"/>
              <a:ext cx="10839450" cy="2714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688288" y="4674648"/>
            <a:ext cx="2304256" cy="939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481012"/>
            <a:ext cx="6010275" cy="5895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12415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99656" y="19654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99656" y="26766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999656" y="34005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999656" y="42133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999656" y="49880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999656" y="5838912"/>
            <a:ext cx="63367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214437"/>
            <a:ext cx="87725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9736" y="1988840"/>
            <a:ext cx="200999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19735" y="1988840"/>
            <a:ext cx="331236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032104" y="1988840"/>
            <a:ext cx="331236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9736" y="2750840"/>
            <a:ext cx="2082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91744" y="2750840"/>
            <a:ext cx="61926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09736" y="3538240"/>
            <a:ext cx="2082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791744" y="3538240"/>
            <a:ext cx="2082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781744" y="4293096"/>
            <a:ext cx="23700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190899" y="4293096"/>
            <a:ext cx="23700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781744" y="5055096"/>
            <a:ext cx="64744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438775"/>
            <a:chOff x="314325" y="1340768"/>
            <a:chExt cx="11563350" cy="5438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209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7862" y="3550568"/>
              <a:ext cx="8296275" cy="3228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377" y="620688"/>
            <a:ext cx="10268447" cy="60212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607988"/>
            <a:ext cx="18002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97264" y="5980088"/>
            <a:ext cx="47991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515719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908720"/>
            <a:ext cx="10354368" cy="553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199" y="874192"/>
            <a:ext cx="3657625" cy="2914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85416" y="3121412"/>
            <a:ext cx="6710782" cy="1315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85416" y="4509120"/>
            <a:ext cx="87270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85416" y="5301208"/>
            <a:ext cx="311038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309840" y="5301208"/>
            <a:ext cx="473848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85416" y="5923508"/>
            <a:ext cx="45505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784405" y="5923508"/>
            <a:ext cx="45505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908" y="188640"/>
            <a:ext cx="9721636" cy="65287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0908" y="836712"/>
            <a:ext cx="5329148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00056" y="712156"/>
            <a:ext cx="2232248" cy="988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70908" y="1792276"/>
            <a:ext cx="9865652" cy="1276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26892" y="3160428"/>
            <a:ext cx="52571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6892" y="3933056"/>
            <a:ext cx="9073564" cy="7395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70908" y="4888620"/>
            <a:ext cx="3384932" cy="844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718000" y="5009060"/>
            <a:ext cx="16660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384032" y="5032636"/>
            <a:ext cx="30243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26892" y="5910536"/>
            <a:ext cx="7338204" cy="778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484784"/>
            <a:ext cx="3096344" cy="31683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8174" y="2276872"/>
            <a:ext cx="6393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38174" y="3191272"/>
            <a:ext cx="6393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38174" y="4042172"/>
            <a:ext cx="6393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38174" y="4715272"/>
            <a:ext cx="6393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38174" y="5502672"/>
            <a:ext cx="6393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852487"/>
            <a:ext cx="578167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33414" y="15567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33414" y="23822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33414" y="31442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33414" y="39062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233414" y="46809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233414" y="5354092"/>
            <a:ext cx="66790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1128712"/>
            <a:ext cx="66770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57486" y="1844824"/>
            <a:ext cx="629084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57486" y="2771924"/>
            <a:ext cx="6290841" cy="1593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57486" y="4506603"/>
            <a:ext cx="6290841" cy="1222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23243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351800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7283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2025-12-19T04:22:06Z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