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1" r:id="rId37"/>
    <p:sldId id="362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2967037"/>
            <a:ext cx="73437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38312"/>
            <a:ext cx="116014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388050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234888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9456" y="3818867"/>
            <a:ext cx="14401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100386" y="4605946"/>
            <a:ext cx="16842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78593" y="5300428"/>
            <a:ext cx="196102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36" y="1264229"/>
            <a:ext cx="11278096" cy="54771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224608"/>
            <a:ext cx="14401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18506" y="1988538"/>
            <a:ext cx="340528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028827" y="6070146"/>
            <a:ext cx="24482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8591" y="908720"/>
            <a:ext cx="11016081" cy="56886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5301208"/>
            <a:ext cx="23042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54654" y="591988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340768"/>
            <a:ext cx="91059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356992"/>
            <a:ext cx="8064896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063552" y="4417861"/>
            <a:ext cx="8064896" cy="10273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431704" y="5661248"/>
            <a:ext cx="51125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53433"/>
            <a:ext cx="90730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4428937"/>
            <a:ext cx="90730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4961372"/>
            <a:ext cx="90730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5"/>
            <a:ext cx="115824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375534"/>
            <a:ext cx="6840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83432" y="4024524"/>
            <a:ext cx="6840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83432" y="4614833"/>
            <a:ext cx="20162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999656" y="4614833"/>
            <a:ext cx="20162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83432" y="5301208"/>
            <a:ext cx="78488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83432" y="5830175"/>
            <a:ext cx="20162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2969084" y="5830175"/>
            <a:ext cx="20467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4985308" y="5830175"/>
            <a:ext cx="51431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1484784"/>
            <a:ext cx="72294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715084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143672" y="4224370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143672" y="4768380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143672" y="5358689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340768"/>
            <a:ext cx="11582400" cy="5504656"/>
            <a:chOff x="304800" y="1340768"/>
            <a:chExt cx="11582400" cy="5504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8637" y="2454796"/>
              <a:ext cx="3514725" cy="2466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6607" y="4873749"/>
              <a:ext cx="10868025" cy="1971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890712"/>
            <a:ext cx="70199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420888"/>
            <a:ext cx="81369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639616" y="2978623"/>
            <a:ext cx="813690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639616" y="3453037"/>
            <a:ext cx="813690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639616" y="3914022"/>
            <a:ext cx="81369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639616" y="4446457"/>
            <a:ext cx="81369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44824"/>
            <a:ext cx="109442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886" y="2348880"/>
            <a:ext cx="11304761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9376" y="4096532"/>
            <a:ext cx="96490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9376" y="4559520"/>
            <a:ext cx="104411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79376" y="5071259"/>
            <a:ext cx="104411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8612" y="1844824"/>
            <a:ext cx="11534775" cy="3773785"/>
            <a:chOff x="328612" y="1844824"/>
            <a:chExt cx="11534775" cy="3773785"/>
          </a:xfrm>
        </p:grpSpPr>
        <p:grpSp>
          <p:nvGrpSpPr>
            <p:cNvPr id="4" name="组合 3"/>
            <p:cNvGrpSpPr/>
            <p:nvPr/>
          </p:nvGrpSpPr>
          <p:grpSpPr>
            <a:xfrm>
              <a:off x="328612" y="1844824"/>
              <a:ext cx="11534775" cy="1983085"/>
              <a:chOff x="328612" y="1340768"/>
              <a:chExt cx="11534775" cy="198308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8612" y="1340768"/>
                <a:ext cx="11534775" cy="1276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2780928"/>
                <a:ext cx="1009650" cy="542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2104" y="3284984"/>
              <a:ext cx="3124200" cy="233362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3991719"/>
            <a:ext cx="54102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772816"/>
            <a:ext cx="9401175" cy="4248472"/>
            <a:chOff x="1055440" y="1484784"/>
            <a:chExt cx="9401175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84784"/>
              <a:ext cx="7629525" cy="45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199481"/>
              <a:ext cx="9401175" cy="3533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43872" y="2492896"/>
            <a:ext cx="748883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66446" y="2998900"/>
            <a:ext cx="8241922" cy="15102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92733" y="4564765"/>
            <a:ext cx="748883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92733" y="5062476"/>
            <a:ext cx="748883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92733" y="5606486"/>
            <a:ext cx="225093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3176682" y="5606486"/>
            <a:ext cx="225093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1619250"/>
            <a:ext cx="84677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62136" y="2118723"/>
            <a:ext cx="574603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575709" y="2118723"/>
            <a:ext cx="27541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14747" y="2613762"/>
            <a:ext cx="44812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095999" y="2613762"/>
            <a:ext cx="331236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59496" y="3099898"/>
            <a:ext cx="355975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107606" y="3099898"/>
            <a:ext cx="194969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057298" y="3099898"/>
            <a:ext cx="343118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513196" y="3676059"/>
            <a:ext cx="30963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4484815" y="3724359"/>
            <a:ext cx="619398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834211" y="4253565"/>
            <a:ext cx="8654275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834211" y="4755286"/>
            <a:ext cx="8654275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484784"/>
            <a:ext cx="10839450" cy="4972050"/>
            <a:chOff x="1055440" y="1484784"/>
            <a:chExt cx="10839450" cy="4972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84784"/>
              <a:ext cx="352425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046759"/>
              <a:ext cx="10839450" cy="441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43872" y="3276614"/>
            <a:ext cx="2448272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88840"/>
            <a:ext cx="108299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3344075"/>
            <a:ext cx="6840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783632" y="4015407"/>
            <a:ext cx="6840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83632" y="4663590"/>
            <a:ext cx="6840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5229200"/>
            <a:ext cx="59046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209800"/>
            <a:ext cx="10887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7702" y="836712"/>
            <a:ext cx="2609850" cy="291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3832051"/>
            <a:ext cx="2686050" cy="29813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719136" y="2041035"/>
            <a:ext cx="7321079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91144" y="2562956"/>
            <a:ext cx="408072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871864" y="2562956"/>
            <a:ext cx="288032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51384" y="3153265"/>
            <a:ext cx="633670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960095" y="3139020"/>
            <a:ext cx="2736305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551384" y="3627827"/>
            <a:ext cx="266429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3271627" y="3627827"/>
            <a:ext cx="3053157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6396791" y="3627827"/>
            <a:ext cx="2993777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551384" y="4171837"/>
            <a:ext cx="720080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551384" y="4750571"/>
            <a:ext cx="720080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551384" y="5373216"/>
            <a:ext cx="511256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5666328" y="5373216"/>
            <a:ext cx="208585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551384" y="5870927"/>
            <a:ext cx="777686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20822" y="172026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20822" y="366448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07819"/>
            <a:ext cx="10925175" cy="2124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350" y="3582119"/>
            <a:ext cx="2781300" cy="29432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633412" y="2348880"/>
            <a:ext cx="416644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813916" y="2348880"/>
            <a:ext cx="5530555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51384" y="2960279"/>
            <a:ext cx="366238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4295800" y="2960279"/>
            <a:ext cx="410445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8292243" y="2960279"/>
            <a:ext cx="2268253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471612"/>
            <a:ext cx="88201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85924" y="2058900"/>
            <a:ext cx="9090595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85924" y="2673566"/>
            <a:ext cx="9090595" cy="7554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85924" y="3558474"/>
            <a:ext cx="9090595" cy="878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85924" y="4543069"/>
            <a:ext cx="9090595" cy="878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175" y="2615309"/>
            <a:ext cx="55816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3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42088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02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28837"/>
            <a:ext cx="108775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43472" y="1420611"/>
            <a:ext cx="9867900" cy="5019279"/>
            <a:chOff x="1196473" y="1420611"/>
            <a:chExt cx="9867900" cy="5019279"/>
          </a:xfrm>
        </p:grpSpPr>
        <p:grpSp>
          <p:nvGrpSpPr>
            <p:cNvPr id="10" name="组合 9"/>
            <p:cNvGrpSpPr/>
            <p:nvPr/>
          </p:nvGrpSpPr>
          <p:grpSpPr>
            <a:xfrm>
              <a:off x="1196473" y="1420611"/>
              <a:ext cx="9867900" cy="4497375"/>
              <a:chOff x="1196473" y="1420611"/>
              <a:chExt cx="9867900" cy="449737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96473" y="1420611"/>
                <a:ext cx="6435561" cy="428625"/>
                <a:chOff x="1196473" y="1420611"/>
                <a:chExt cx="6435561" cy="42862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96473" y="1420611"/>
                  <a:ext cx="5400675" cy="4286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631909" y="1420611"/>
                  <a:ext cx="1000125" cy="42862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1988840"/>
                <a:ext cx="4495800" cy="971550"/>
              </a:xfrm>
              <a:prstGeom prst="rect">
                <a:avLst/>
              </a:prstGeom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1196473" y="3019963"/>
                <a:ext cx="9867900" cy="428625"/>
                <a:chOff x="1196473" y="3019963"/>
                <a:chExt cx="9867900" cy="428625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196473" y="3019963"/>
                  <a:ext cx="5486400" cy="42862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682873" y="3029488"/>
                  <a:ext cx="4381500" cy="419100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71464" y="3508161"/>
                <a:ext cx="6296025" cy="240982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71464" y="6001740"/>
              <a:ext cx="8105775" cy="43815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308332" y="1916832"/>
            <a:ext cx="73079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308332" y="2472417"/>
            <a:ext cx="73079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308332" y="2923829"/>
            <a:ext cx="219538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3517994" y="2923829"/>
            <a:ext cx="437820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7911302" y="2923829"/>
            <a:ext cx="336927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1418462" y="3573016"/>
            <a:ext cx="8493961" cy="19405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>
          <a:xfrm>
            <a:off x="1505302" y="5527639"/>
            <a:ext cx="423065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>
          <a:xfrm>
            <a:off x="5795973" y="5527639"/>
            <a:ext cx="423065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>
          <a:xfrm>
            <a:off x="1433294" y="5993332"/>
            <a:ext cx="243045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>
          <a:xfrm>
            <a:off x="3905663" y="5993332"/>
            <a:ext cx="6006759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263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23900" y="1412776"/>
            <a:ext cx="10744200" cy="3841601"/>
            <a:chOff x="723900" y="1609725"/>
            <a:chExt cx="10744200" cy="38416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6287" y="1609725"/>
              <a:ext cx="10639425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900" y="5013176"/>
              <a:ext cx="10744200" cy="43815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1940268"/>
            <a:ext cx="2476500" cy="27051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623392" y="4782300"/>
            <a:ext cx="1101722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599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413" y="764703"/>
            <a:ext cx="9976155" cy="597666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0538" y="764704"/>
            <a:ext cx="366397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27448" y="1297139"/>
            <a:ext cx="957706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7448" y="1828792"/>
            <a:ext cx="9577063" cy="7361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27448" y="2639802"/>
            <a:ext cx="957706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16005" y="3099806"/>
            <a:ext cx="10236579" cy="8332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93649" y="3980116"/>
            <a:ext cx="1806008" cy="9198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046468" y="3980116"/>
            <a:ext cx="1825396" cy="9198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871864" y="3980116"/>
            <a:ext cx="3240360" cy="9198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998962" y="4900005"/>
            <a:ext cx="9273501" cy="908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998962" y="5819894"/>
            <a:ext cx="9273501" cy="908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35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340768"/>
            <a:ext cx="11591925" cy="5468723"/>
            <a:chOff x="300037" y="1340768"/>
            <a:chExt cx="11591925" cy="54687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95812" y="3215405"/>
              <a:ext cx="3000375" cy="2305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533141"/>
              <a:ext cx="8743950" cy="12763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20822" y="2673159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26069"/>
            <a:ext cx="115347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337" y="3068960"/>
            <a:ext cx="2219325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910" y="5589240"/>
            <a:ext cx="10934700" cy="523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820822" y="287239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4800" y="1360190"/>
            <a:ext cx="11582400" cy="5309170"/>
            <a:chOff x="304800" y="1412776"/>
            <a:chExt cx="11582400" cy="5309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2767012"/>
              <a:ext cx="11572875" cy="1323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2450" y="4106680"/>
              <a:ext cx="3467100" cy="1828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6093296"/>
              <a:ext cx="10953750" cy="6286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20822" y="1310439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820822" y="341703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323975"/>
            <a:ext cx="11553825" cy="5129361"/>
            <a:chOff x="319087" y="1323975"/>
            <a:chExt cx="11553825" cy="51293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23975"/>
              <a:ext cx="11553825" cy="2105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7262" y="2996952"/>
              <a:ext cx="2657475" cy="2686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7" y="5891361"/>
              <a:ext cx="10906125" cy="561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20822" y="285293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4325" y="1340768"/>
            <a:ext cx="11563350" cy="5287863"/>
            <a:chOff x="314325" y="1340768"/>
            <a:chExt cx="11563350" cy="52878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0096" y="3933056"/>
              <a:ext cx="3286125" cy="269557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839416" y="4077072"/>
              <a:ext cx="4248150" cy="1255415"/>
              <a:chOff x="839416" y="4077072"/>
              <a:chExt cx="4248150" cy="125541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9416" y="4077072"/>
                <a:ext cx="4248150" cy="5715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7722" y="4818137"/>
                <a:ext cx="1304925" cy="5143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63591" y="4884812"/>
                <a:ext cx="1323975" cy="381000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/>
          <p:cNvSpPr/>
          <p:nvPr/>
        </p:nvSpPr>
        <p:spPr>
          <a:xfrm>
            <a:off x="10820822" y="402452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293096"/>
            <a:ext cx="3076575" cy="24669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39416" y="4960057"/>
            <a:ext cx="4554240" cy="1276139"/>
            <a:chOff x="839416" y="4960057"/>
            <a:chExt cx="4554240" cy="127613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960057"/>
              <a:ext cx="443865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7991" y="5712321"/>
              <a:ext cx="2190750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26781" y="5712321"/>
              <a:ext cx="1666875" cy="4762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820822" y="417506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2025-12-19T04:49:57Z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