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2" r:id="rId40"/>
    <p:sldId id="363" r:id="rId41"/>
    <p:sldId id="364" r:id="rId42"/>
    <p:sldId id="365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928937"/>
            <a:ext cx="720090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16832"/>
            <a:ext cx="11639550" cy="3562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039627" y="4378967"/>
            <a:ext cx="52898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761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933056"/>
            <a:ext cx="2381250" cy="23145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97326" y="4791899"/>
            <a:ext cx="4911424" cy="1074073"/>
            <a:chOff x="897326" y="4791899"/>
            <a:chExt cx="4911424" cy="107407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4791899"/>
              <a:ext cx="4772025" cy="4381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97326" y="5517232"/>
              <a:ext cx="1657350" cy="3333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46600" y="5418297"/>
              <a:ext cx="1962150" cy="4476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990769" y="4077072"/>
            <a:ext cx="52898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13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3048050"/>
            <a:ext cx="20324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81611" y="3696232"/>
            <a:ext cx="1541981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086702" y="5029429"/>
            <a:ext cx="864096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071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00275"/>
            <a:ext cx="11544300" cy="2457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63556" y="4102510"/>
            <a:ext cx="52898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513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628800"/>
            <a:ext cx="11544300" cy="4868763"/>
            <a:chOff x="323850" y="1628800"/>
            <a:chExt cx="11544300" cy="48687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628800"/>
              <a:ext cx="11544300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76775" y="4221088"/>
              <a:ext cx="2838450" cy="2276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696400" y="3440575"/>
            <a:ext cx="57606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819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2132856"/>
            <a:ext cx="11553825" cy="3524994"/>
            <a:chOff x="319087" y="2132856"/>
            <a:chExt cx="11553825" cy="35249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2132856"/>
              <a:ext cx="11553825" cy="116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33912" y="3429000"/>
              <a:ext cx="2924175" cy="2228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00456" y="2760018"/>
            <a:ext cx="72008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336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844824"/>
            <a:ext cx="11515725" cy="4035152"/>
            <a:chOff x="338137" y="1484784"/>
            <a:chExt cx="11515725" cy="40351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484784"/>
              <a:ext cx="11515725" cy="1114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0" y="2852936"/>
              <a:ext cx="3238500" cy="2667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792930" y="2441099"/>
            <a:ext cx="52898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64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01201"/>
            <a:ext cx="1163002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380142"/>
            <a:ext cx="6768752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9416" y="3970451"/>
            <a:ext cx="6768752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39416" y="4653136"/>
            <a:ext cx="6768752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39416" y="5289965"/>
            <a:ext cx="6768752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39416" y="5903424"/>
            <a:ext cx="6768752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28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200275"/>
            <a:ext cx="9601200" cy="2457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13810" y="2827228"/>
            <a:ext cx="3653212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871864" y="2827228"/>
            <a:ext cx="2520280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313810" y="3498560"/>
            <a:ext cx="5214238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313810" y="4123593"/>
            <a:ext cx="5214238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364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56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2162"/>
            <a:ext cx="114776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09762"/>
            <a:ext cx="10991850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47921" y="3175693"/>
            <a:ext cx="52898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912610" y="3823875"/>
            <a:ext cx="4392488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842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72816"/>
            <a:ext cx="1081087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420888"/>
            <a:ext cx="9145016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1424" y="3103794"/>
            <a:ext cx="9145016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11424" y="3694104"/>
            <a:ext cx="9145016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11424" y="4319136"/>
            <a:ext cx="9145016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11424" y="4944169"/>
            <a:ext cx="9145016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11424" y="5603926"/>
            <a:ext cx="10009112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32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1650"/>
            <a:ext cx="11572875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198997"/>
            <a:ext cx="684076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9416" y="3939776"/>
            <a:ext cx="684076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39416" y="4611107"/>
            <a:ext cx="684076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352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1652587"/>
            <a:ext cx="761047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2276872"/>
            <a:ext cx="7056784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207568" y="2925054"/>
            <a:ext cx="7056784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207568" y="3573236"/>
            <a:ext cx="7056784" cy="5570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207568" y="4343733"/>
            <a:ext cx="7416824" cy="957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85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43050"/>
            <a:ext cx="116681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3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847850"/>
            <a:ext cx="11144250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875" y="2608956"/>
            <a:ext cx="8812485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23875" y="3280286"/>
            <a:ext cx="8956501" cy="10848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93425" y="4552347"/>
            <a:ext cx="862691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45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4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1695450"/>
            <a:ext cx="96297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06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628800"/>
            <a:ext cx="6524625" cy="120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537" y="2996952"/>
            <a:ext cx="5876925" cy="3257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3157537" y="3010815"/>
            <a:ext cx="2722439" cy="3243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99456" y="2285674"/>
            <a:ext cx="7200800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312023" y="3010815"/>
            <a:ext cx="2722439" cy="3243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41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84784"/>
            <a:ext cx="1046797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5" y="3327534"/>
            <a:ext cx="3143250" cy="3419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39176" y="2185328"/>
            <a:ext cx="6524976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39176" y="2845085"/>
            <a:ext cx="6524976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224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72816"/>
            <a:ext cx="1166812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57819" y="2444038"/>
            <a:ext cx="52898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957819" y="4365435"/>
            <a:ext cx="52898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44824"/>
            <a:ext cx="1174432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154831"/>
            <a:ext cx="7344816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9416" y="3814588"/>
            <a:ext cx="7344816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39416" y="4450975"/>
            <a:ext cx="7704856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39416" y="5110732"/>
            <a:ext cx="7704856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99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1916832"/>
            <a:ext cx="8505825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73953" y="2780928"/>
            <a:ext cx="803847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873953" y="3429000"/>
            <a:ext cx="803847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873953" y="4030993"/>
            <a:ext cx="803847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873953" y="4702989"/>
            <a:ext cx="8038471" cy="8586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61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10747"/>
            <a:ext cx="116490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212" y="3573016"/>
            <a:ext cx="26955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17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814512"/>
            <a:ext cx="110204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05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90700"/>
            <a:ext cx="723900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8980" y="2143125"/>
            <a:ext cx="2891666" cy="2571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127448" y="2471986"/>
            <a:ext cx="6840760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07418" y="3257028"/>
            <a:ext cx="747505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07418" y="3905100"/>
            <a:ext cx="747505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107418" y="4520706"/>
            <a:ext cx="7475054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93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124744"/>
            <a:ext cx="8439150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76425" y="1858687"/>
            <a:ext cx="7171903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876425" y="2455722"/>
            <a:ext cx="7171903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876425" y="3138628"/>
            <a:ext cx="8252023" cy="10708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876425" y="4209514"/>
            <a:ext cx="8252023" cy="8617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703512" y="5299859"/>
            <a:ext cx="8784976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703512" y="5948042"/>
            <a:ext cx="8784976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029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11796"/>
            <a:ext cx="1162050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788" y="1844824"/>
            <a:ext cx="3390900" cy="2257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412" y="4174671"/>
            <a:ext cx="10925175" cy="2628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4151784" y="4848250"/>
            <a:ext cx="864096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08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3875" y="1638328"/>
            <a:ext cx="11144250" cy="4454968"/>
            <a:chOff x="523875" y="1533525"/>
            <a:chExt cx="11144250" cy="44549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3875" y="1533525"/>
              <a:ext cx="11144250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0959" y="5502718"/>
              <a:ext cx="7010400" cy="4857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8328248" y="1250992"/>
            <a:ext cx="3339877" cy="3042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46945" y="3645024"/>
            <a:ext cx="6385159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46945" y="4330490"/>
            <a:ext cx="6385159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646945" y="4978671"/>
            <a:ext cx="6385159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646945" y="5661578"/>
            <a:ext cx="7825319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263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1269454"/>
            <a:ext cx="837247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276872"/>
            <a:ext cx="878497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75520" y="3068960"/>
            <a:ext cx="8784976" cy="86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75520" y="4226429"/>
            <a:ext cx="8784976" cy="86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75520" y="5314449"/>
            <a:ext cx="8784976" cy="86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655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6237" y="1412776"/>
            <a:ext cx="11439525" cy="4872980"/>
            <a:chOff x="376237" y="1412776"/>
            <a:chExt cx="11439525" cy="48729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412776"/>
              <a:ext cx="11439525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71625" y="2132856"/>
              <a:ext cx="9048750" cy="3695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8187" y="5828556"/>
              <a:ext cx="10715625" cy="45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879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2816"/>
            <a:ext cx="1159192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92544" y="1791290"/>
            <a:ext cx="52898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606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03040"/>
            <a:ext cx="1112520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557" y="4023320"/>
            <a:ext cx="6943725" cy="228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16288" y="4128170"/>
            <a:ext cx="8964087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16288" y="4799902"/>
            <a:ext cx="8964087" cy="8613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16288" y="5864372"/>
            <a:ext cx="8964087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366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802957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772816"/>
            <a:ext cx="2590800" cy="36290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112897" y="2204864"/>
            <a:ext cx="2606839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784469" y="2204864"/>
            <a:ext cx="4327755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112897" y="2864621"/>
            <a:ext cx="3110895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4254768" y="2864621"/>
            <a:ext cx="3110895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112897" y="3545060"/>
            <a:ext cx="7719407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112897" y="4193242"/>
            <a:ext cx="7719407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112897" y="4806700"/>
            <a:ext cx="7719407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1112897" y="5517232"/>
            <a:ext cx="7719407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1112897" y="6119115"/>
            <a:ext cx="7719407" cy="460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56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484784"/>
            <a:ext cx="1008697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218209"/>
            <a:ext cx="2286000" cy="3562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49536" y="2218209"/>
            <a:ext cx="6486624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49536" y="2831667"/>
            <a:ext cx="6486624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49536" y="3526148"/>
            <a:ext cx="6486624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049536" y="4162755"/>
            <a:ext cx="6486624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049536" y="4764640"/>
            <a:ext cx="6486624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049536" y="5470696"/>
            <a:ext cx="6486624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049536" y="6118878"/>
            <a:ext cx="6486624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821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8612" y="1700808"/>
            <a:ext cx="11534775" cy="4163601"/>
            <a:chOff x="328612" y="1556792"/>
            <a:chExt cx="11534775" cy="41636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556792"/>
              <a:ext cx="11534775" cy="1152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33900" y="2852936"/>
              <a:ext cx="3124200" cy="2286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5263193"/>
              <a:ext cx="10039350" cy="4572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90769" y="2348880"/>
            <a:ext cx="52898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548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9562" y="1484784"/>
            <a:ext cx="11572875" cy="5023643"/>
            <a:chOff x="309562" y="1340768"/>
            <a:chExt cx="11572875" cy="50236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340768"/>
              <a:ext cx="11572875" cy="2438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19562" y="3429000"/>
              <a:ext cx="3952875" cy="2085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802436"/>
              <a:ext cx="9925050" cy="5619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90769" y="3486189"/>
            <a:ext cx="52898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83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4325" y="1565548"/>
            <a:ext cx="11563350" cy="4455740"/>
            <a:chOff x="314325" y="1412776"/>
            <a:chExt cx="11563350" cy="44557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412776"/>
              <a:ext cx="11563350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00562" y="3174901"/>
              <a:ext cx="3190875" cy="2047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373216"/>
              <a:ext cx="10896600" cy="4953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90769" y="2852936"/>
            <a:ext cx="52898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899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037" y="1540396"/>
            <a:ext cx="11591925" cy="4569296"/>
            <a:chOff x="300037" y="1340768"/>
            <a:chExt cx="11591925" cy="45692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116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957564"/>
              <a:ext cx="10220325" cy="952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00612" y="2509292"/>
              <a:ext cx="2390775" cy="24288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90769" y="2204864"/>
            <a:ext cx="52898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440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1937" y="1412776"/>
            <a:ext cx="11668125" cy="5097920"/>
            <a:chOff x="261937" y="1552575"/>
            <a:chExt cx="11668125" cy="50979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552575"/>
              <a:ext cx="11668125" cy="1876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33850" y="3501008"/>
              <a:ext cx="3924300" cy="2514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3450" y="6021845"/>
              <a:ext cx="10325100" cy="6286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990769" y="2794791"/>
            <a:ext cx="528981" cy="418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502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2025-12-19T05:48:17Z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