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762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6937" y="2995612"/>
            <a:ext cx="7858125" cy="86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916832"/>
            <a:ext cx="11639550" cy="3467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848528" y="4077072"/>
            <a:ext cx="67577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57614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916832"/>
            <a:ext cx="11534775" cy="3409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848528" y="2204864"/>
            <a:ext cx="67577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10133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628800"/>
            <a:ext cx="11544300" cy="4152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048328" y="2973802"/>
            <a:ext cx="100811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328013" y="5055786"/>
            <a:ext cx="100811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50718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40768"/>
            <a:ext cx="11601450" cy="5086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575720" y="5730698"/>
            <a:ext cx="67577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85132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0512" y="2276872"/>
            <a:ext cx="11610975" cy="2769840"/>
            <a:chOff x="290512" y="1628800"/>
            <a:chExt cx="11610975" cy="276984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0512" y="1628800"/>
              <a:ext cx="11610975" cy="19907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3789040"/>
              <a:ext cx="8648700" cy="6096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6312024" y="4411404"/>
            <a:ext cx="2880320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98198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772816"/>
            <a:ext cx="11591925" cy="3990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4437112"/>
            <a:ext cx="67577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8126236" y="5120019"/>
            <a:ext cx="850083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3365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988840"/>
            <a:ext cx="11496675" cy="3848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4005064"/>
            <a:ext cx="7344816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055440" y="4595373"/>
            <a:ext cx="7344816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055440" y="5266705"/>
            <a:ext cx="11017224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41647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40768"/>
            <a:ext cx="11658600" cy="5362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5445224"/>
            <a:ext cx="7776864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983432" y="6139705"/>
            <a:ext cx="7776864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58287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268760"/>
            <a:ext cx="11639550" cy="1419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7837" y="2687985"/>
            <a:ext cx="8696325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3648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844824"/>
            <a:ext cx="10915650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563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2062162"/>
            <a:ext cx="11477625" cy="2733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39416" y="1717185"/>
            <a:ext cx="11010900" cy="4304103"/>
            <a:chOff x="839416" y="1700808"/>
            <a:chExt cx="11010900" cy="430410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39416" y="1700808"/>
              <a:ext cx="11010900" cy="11811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2909286"/>
              <a:ext cx="10820400" cy="30956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983432" y="2944404"/>
            <a:ext cx="10820400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983432" y="3523138"/>
            <a:ext cx="10820400" cy="12020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983432" y="4877376"/>
            <a:ext cx="10820400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983432" y="5363513"/>
            <a:ext cx="10820400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28428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9395" y="692696"/>
            <a:ext cx="10183190" cy="5910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0326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9362" y="1895475"/>
            <a:ext cx="7153275" cy="3067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519362" y="2492896"/>
            <a:ext cx="825715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2519362" y="3111240"/>
            <a:ext cx="8257158" cy="11818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2519362" y="4391144"/>
            <a:ext cx="825715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03524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2937" y="1241455"/>
            <a:ext cx="10906125" cy="5524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67694" y="1844824"/>
            <a:ext cx="823661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667694" y="2458282"/>
            <a:ext cx="823661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667694" y="3118039"/>
            <a:ext cx="823661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667694" y="3719923"/>
            <a:ext cx="823661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667694" y="4414404"/>
            <a:ext cx="823661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667694" y="4958413"/>
            <a:ext cx="11044930" cy="18075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4857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980728"/>
            <a:ext cx="10981953" cy="30940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81436" y="4184975"/>
            <a:ext cx="9800951" cy="2556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2832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690687"/>
            <a:ext cx="10991850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454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217" y="2564904"/>
            <a:ext cx="10510737" cy="273630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1844824"/>
            <a:ext cx="3848100" cy="5238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9756833" y="3666329"/>
            <a:ext cx="67577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8900306" y="4528580"/>
            <a:ext cx="67577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4749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1137" y="1196752"/>
            <a:ext cx="9229725" cy="49720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462262" y="1772816"/>
            <a:ext cx="8018114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462262" y="2444148"/>
            <a:ext cx="8018114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462262" y="3138629"/>
            <a:ext cx="9458274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462262" y="3740513"/>
            <a:ext cx="9458274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1462262" y="4353971"/>
            <a:ext cx="9458274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1462262" y="5060027"/>
            <a:ext cx="9458274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1462262" y="5696635"/>
            <a:ext cx="9458274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40063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852612"/>
            <a:ext cx="10953750" cy="31527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19124" y="2492896"/>
            <a:ext cx="7349083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619124" y="3083205"/>
            <a:ext cx="7349083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619124" y="3754536"/>
            <a:ext cx="11093500" cy="14026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1412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68760"/>
            <a:ext cx="11410950" cy="3657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8662" y="4870276"/>
            <a:ext cx="10734675" cy="19431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3071664" y="6093296"/>
            <a:ext cx="67577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5016211" y="6093296"/>
            <a:ext cx="67577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6600056" y="6093296"/>
            <a:ext cx="93230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8220512" y="6093296"/>
            <a:ext cx="93230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9956714" y="6093296"/>
            <a:ext cx="93230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32248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6440" y="1060276"/>
            <a:ext cx="10948232" cy="5465068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136560" y="1060276"/>
            <a:ext cx="67577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1136560" y="2924944"/>
            <a:ext cx="67577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2152650"/>
            <a:ext cx="10963275" cy="2552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22153" y="2872396"/>
            <a:ext cx="10952546" cy="17807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8990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268760"/>
            <a:ext cx="11582400" cy="2790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4045793"/>
            <a:ext cx="10515600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611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76275" y="2348880"/>
            <a:ext cx="10839450" cy="2752725"/>
            <a:chOff x="676275" y="1556792"/>
            <a:chExt cx="10839450" cy="27527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76275" y="1556792"/>
              <a:ext cx="10839450" cy="628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76275" y="2185442"/>
              <a:ext cx="10839450" cy="21240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4223792" y="2314155"/>
            <a:ext cx="67577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3888127" y="3039562"/>
            <a:ext cx="67577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5951984" y="3039562"/>
            <a:ext cx="67577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39175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2051" y="2132856"/>
            <a:ext cx="10934700" cy="3124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2852936"/>
            <a:ext cx="9505056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767408" y="3396946"/>
            <a:ext cx="9505056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695400" y="4045128"/>
            <a:ext cx="10873208" cy="12119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69055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768"/>
            <a:ext cx="11544300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7934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628800"/>
            <a:ext cx="10858500" cy="4057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759203" y="3596166"/>
            <a:ext cx="67577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30295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268760"/>
            <a:ext cx="10791825" cy="1943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3586" y="3279105"/>
            <a:ext cx="5042694" cy="3534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082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919731"/>
            <a:ext cx="10124058" cy="56776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896200" y="813562"/>
            <a:ext cx="3744416" cy="35283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271464" y="4365104"/>
            <a:ext cx="10124058" cy="3831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271464" y="4966987"/>
            <a:ext cx="10124058" cy="3831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271464" y="5545720"/>
            <a:ext cx="10225136" cy="107478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32634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56792"/>
            <a:ext cx="11620500" cy="4648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848528" y="2708920"/>
            <a:ext cx="67577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0848528" y="4491421"/>
            <a:ext cx="67577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86063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628800"/>
            <a:ext cx="11591925" cy="4171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848528" y="2368340"/>
            <a:ext cx="67577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55483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419350"/>
            <a:ext cx="11639550" cy="2019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848528" y="3232436"/>
            <a:ext cx="67577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57839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0037" y="1412776"/>
            <a:ext cx="11591925" cy="4320480"/>
            <a:chOff x="300037" y="1412776"/>
            <a:chExt cx="11591925" cy="432048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0037" y="1412776"/>
              <a:ext cx="11591925" cy="2762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0562" y="4380706"/>
              <a:ext cx="11201400" cy="13525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820822" y="5160402"/>
            <a:ext cx="67577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68992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2386012"/>
            <a:ext cx="11020425" cy="2085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4409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844824"/>
            <a:ext cx="11744325" cy="3695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084518" y="3808500"/>
            <a:ext cx="67577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95022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0</Words>
  <Application>Microsoft Office PowerPoint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2025-12-19T04:40:39Z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