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56" r:id="rId3"/>
    <p:sldId id="357" r:id="rId4"/>
    <p:sldId id="384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6" r:id="rId32"/>
    <p:sldId id="387" r:id="rId33"/>
    <p:sldId id="38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170" y="3202940"/>
            <a:ext cx="47815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1252855"/>
            <a:ext cx="109156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85" y="5519420"/>
            <a:ext cx="72199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155" y="6198870"/>
            <a:ext cx="283845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1325" y="3846195"/>
            <a:ext cx="87363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325" y="4805680"/>
            <a:ext cx="87363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325" y="5605780"/>
            <a:ext cx="8736330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285" y="6294755"/>
            <a:ext cx="8736330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2710"/>
            <a:ext cx="115347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2280" y="333565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2715"/>
            <a:ext cx="115728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95095"/>
            <a:ext cx="11553825" cy="4067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50855" y="295719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600325"/>
            <a:ext cx="86487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28470"/>
            <a:ext cx="114871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4340" y="355282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09420"/>
            <a:ext cx="115443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60" y="5342890"/>
            <a:ext cx="451485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9940" y="5207000"/>
            <a:ext cx="306514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09420"/>
            <a:ext cx="115157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780" y="3448685"/>
            <a:ext cx="974725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780" y="4488180"/>
            <a:ext cx="974725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200275"/>
            <a:ext cx="73723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9825" y="2200275"/>
            <a:ext cx="3462655" cy="173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6770" y="2200275"/>
            <a:ext cx="3462655" cy="173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9645" y="4118610"/>
            <a:ext cx="7600950" cy="173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14500"/>
            <a:ext cx="11487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990" y="3618865"/>
            <a:ext cx="1046543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245" y="4620260"/>
            <a:ext cx="1046543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33500"/>
            <a:ext cx="115919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6240" y="486664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43125"/>
            <a:ext cx="114490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981200"/>
            <a:ext cx="105918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504950"/>
            <a:ext cx="105537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" y="1371600"/>
            <a:ext cx="106965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795" y="4148455"/>
            <a:ext cx="853757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895" y="5093970"/>
            <a:ext cx="853757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747520"/>
            <a:ext cx="88773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340" y="1520825"/>
            <a:ext cx="90665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7160" y="2551430"/>
            <a:ext cx="3603625" cy="172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2205" y="2674620"/>
            <a:ext cx="4756150" cy="172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6030" y="4479925"/>
            <a:ext cx="8668385" cy="172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28800"/>
            <a:ext cx="1147762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47825"/>
            <a:ext cx="106584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00200"/>
            <a:ext cx="10610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5650" y="336359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9580" y="4384040"/>
            <a:ext cx="16103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30020"/>
            <a:ext cx="105822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09370"/>
            <a:ext cx="105537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1652270"/>
            <a:ext cx="74771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1718945"/>
            <a:ext cx="75057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614170"/>
            <a:ext cx="103441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925" y="1483360"/>
            <a:ext cx="10344150" cy="402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652270"/>
            <a:ext cx="99536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305" y="1737995"/>
            <a:ext cx="10156825" cy="411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90675"/>
            <a:ext cx="114871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6930" y="4318635"/>
            <a:ext cx="128841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4645"/>
            <a:ext cx="115062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2755" y="463042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638300"/>
            <a:ext cx="81819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4625"/>
            <a:ext cx="116109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5985" y="225869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071370"/>
            <a:ext cx="113442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4605" y="3912235"/>
            <a:ext cx="574929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214245"/>
            <a:ext cx="114966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2026-01-27T15:45:51Z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