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412" r:id="rId30"/>
    <p:sldId id="413" r:id="rId31"/>
    <p:sldId id="414" r:id="rId32"/>
    <p:sldId id="415" r:id="rId33"/>
    <p:sldId id="416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470" y="3143250"/>
            <a:ext cx="49244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740" y="4177030"/>
            <a:ext cx="46672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436495"/>
            <a:ext cx="114966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1708785"/>
            <a:ext cx="4933950" cy="2695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710" y="1032510"/>
            <a:ext cx="4752975" cy="5114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9470" y="2642870"/>
            <a:ext cx="5017770" cy="208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785" y="1099185"/>
            <a:ext cx="453390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42795"/>
            <a:ext cx="115062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68425"/>
            <a:ext cx="110490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4902200"/>
            <a:ext cx="1014412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6555" y="1216660"/>
            <a:ext cx="476694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500" y="2143125"/>
            <a:ext cx="5589270" cy="169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700" y="3839845"/>
            <a:ext cx="5835015" cy="169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550" y="5799455"/>
            <a:ext cx="10465435" cy="79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5" y="1368425"/>
            <a:ext cx="54578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7800"/>
            <a:ext cx="1148715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66545"/>
            <a:ext cx="10953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0650" y="149987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80820"/>
            <a:ext cx="11677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0700" y="4457700"/>
            <a:ext cx="758444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26210"/>
            <a:ext cx="116014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95425"/>
            <a:ext cx="10925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9860" y="1339215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83030"/>
            <a:ext cx="115157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0410" y="5167630"/>
            <a:ext cx="2508885" cy="1156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08100"/>
            <a:ext cx="11620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4495" y="489077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26210"/>
            <a:ext cx="1100137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29690"/>
            <a:ext cx="115347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5660" y="520446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90675"/>
            <a:ext cx="114490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38300"/>
            <a:ext cx="106108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11275"/>
            <a:ext cx="106203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2046605"/>
            <a:ext cx="4371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535" y="2827020"/>
            <a:ext cx="37719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6115" y="1819275"/>
            <a:ext cx="607123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3400" y="2646680"/>
            <a:ext cx="607123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3875" y="3573145"/>
            <a:ext cx="607123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8310" y="4593590"/>
            <a:ext cx="607123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95400"/>
            <a:ext cx="115157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052320"/>
            <a:ext cx="106680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3460" y="287020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71625"/>
            <a:ext cx="106299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099945"/>
            <a:ext cx="104775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880870"/>
            <a:ext cx="103536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890395"/>
            <a:ext cx="107632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870" y="1395095"/>
            <a:ext cx="6905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2870" y="1273175"/>
            <a:ext cx="467296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0415" y="2282190"/>
            <a:ext cx="4672965" cy="318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1743075"/>
            <a:ext cx="92678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770" y="1859280"/>
            <a:ext cx="456882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285" y="2842260"/>
            <a:ext cx="9067165" cy="2188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80895"/>
            <a:ext cx="116205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2595" y="402336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47495"/>
            <a:ext cx="110109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5620385"/>
            <a:ext cx="66865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09725"/>
            <a:ext cx="114871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2595" y="4344670"/>
            <a:ext cx="89281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2172970"/>
            <a:ext cx="921067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376045"/>
            <a:ext cx="9648825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009775"/>
            <a:ext cx="114585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5285" y="3891280"/>
            <a:ext cx="1223645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2026-01-27T15:28:40Z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