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84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379" r:id="rId26"/>
    <p:sldId id="380" r:id="rId27"/>
    <p:sldId id="381" r:id="rId28"/>
    <p:sldId id="382" r:id="rId29"/>
    <p:sldId id="383" r:id="rId30"/>
    <p:sldId id="412" r:id="rId31"/>
    <p:sldId id="413" r:id="rId32"/>
    <p:sldId id="414" r:id="rId33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0265" y="1558290"/>
            <a:ext cx="10372725" cy="8667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5050" y="3100705"/>
            <a:ext cx="7581900" cy="6572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8690" y="4367530"/>
            <a:ext cx="7991475" cy="52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443990"/>
            <a:ext cx="11582400" cy="454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239520"/>
            <a:ext cx="10934700" cy="55626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628650" y="5306695"/>
            <a:ext cx="11174730" cy="1495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9295" y="1690370"/>
            <a:ext cx="10772775" cy="34766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688975" y="1691005"/>
            <a:ext cx="6269990" cy="719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75310" y="2711450"/>
            <a:ext cx="6269990" cy="719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8975" y="3599815"/>
            <a:ext cx="6269990" cy="719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5095" y="4507865"/>
            <a:ext cx="11940540" cy="719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405890"/>
            <a:ext cx="10934700" cy="44767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628650" y="1536065"/>
            <a:ext cx="11099800" cy="1450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28650" y="3425825"/>
            <a:ext cx="9502140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7680" y="4295140"/>
            <a:ext cx="9502140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2135" y="5320030"/>
            <a:ext cx="9502140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514475"/>
            <a:ext cx="11477625" cy="3829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400" y="1334135"/>
            <a:ext cx="11125200" cy="461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145" y="1652270"/>
            <a:ext cx="10887075" cy="35528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405745" y="3615055"/>
            <a:ext cx="86423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449070"/>
            <a:ext cx="11496675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453515"/>
            <a:ext cx="11553825" cy="45243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500360" y="1453515"/>
            <a:ext cx="86423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638300"/>
            <a:ext cx="10944225" cy="3581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314450"/>
            <a:ext cx="11582400" cy="4229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9915" y="1372870"/>
            <a:ext cx="10868025" cy="468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10" y="1566545"/>
            <a:ext cx="10972800" cy="37242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524510" y="3653155"/>
            <a:ext cx="11071860" cy="2056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1724025"/>
            <a:ext cx="10982325" cy="34099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652145" y="1724025"/>
            <a:ext cx="9152890" cy="158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9590" y="3550920"/>
            <a:ext cx="11269980" cy="158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0720" y="1461770"/>
            <a:ext cx="10829925" cy="39338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509905" y="1337310"/>
            <a:ext cx="11240770" cy="1639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9070" y="3133725"/>
            <a:ext cx="11240770" cy="977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9875" y="4314825"/>
            <a:ext cx="11240770" cy="1214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80540" y="2171700"/>
            <a:ext cx="8039100" cy="25146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652145" y="1847850"/>
            <a:ext cx="7792085" cy="1138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55040" y="3189605"/>
            <a:ext cx="7792085" cy="713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615" y="3972560"/>
            <a:ext cx="9181465" cy="713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362075"/>
            <a:ext cx="11582400" cy="4133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1562100"/>
            <a:ext cx="11001375" cy="3733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1343025"/>
            <a:ext cx="10858500" cy="4314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429385"/>
            <a:ext cx="10972800" cy="3390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4951730"/>
            <a:ext cx="10925175" cy="15049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519430" y="1429385"/>
            <a:ext cx="11062335" cy="1553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0065" y="3266440"/>
            <a:ext cx="6166485" cy="1553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86550" y="3266440"/>
            <a:ext cx="3274060" cy="1553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9600" y="5024755"/>
            <a:ext cx="11128375" cy="1553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525270"/>
            <a:ext cx="10944225" cy="41624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623570" y="1403350"/>
            <a:ext cx="10843895" cy="163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23570" y="3147695"/>
            <a:ext cx="3708400" cy="836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0085" y="4055110"/>
            <a:ext cx="9870440" cy="836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570" y="5038090"/>
            <a:ext cx="9870440" cy="836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" grpId="0" bldLvl="0" animBg="1"/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1345" y="1398905"/>
            <a:ext cx="10887075" cy="44481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452100" y="5284470"/>
            <a:ext cx="637540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2695" y="1952625"/>
            <a:ext cx="9705975" cy="29527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652145" y="1847850"/>
            <a:ext cx="7007225" cy="742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47370" y="2812415"/>
            <a:ext cx="7007225" cy="1223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3705" y="4399915"/>
            <a:ext cx="7007225" cy="1223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" grpId="0" bldLvl="0" animBg="1"/>
      <p:bldP spid="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762125"/>
            <a:ext cx="10934700" cy="33337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501015" y="1847850"/>
            <a:ext cx="11336020" cy="1544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1015" y="3550920"/>
            <a:ext cx="11336020" cy="1544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200" y="2604770"/>
            <a:ext cx="10515600" cy="1647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343025"/>
            <a:ext cx="11525250" cy="45434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2598420" y="5140960"/>
            <a:ext cx="637540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638300"/>
            <a:ext cx="11610975" cy="35814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9715500" y="3571875"/>
            <a:ext cx="637540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457960"/>
            <a:ext cx="11534775" cy="437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318895"/>
            <a:ext cx="10953750" cy="42195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509905" y="3147695"/>
            <a:ext cx="11063605" cy="153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9905" y="4975860"/>
            <a:ext cx="936053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200" y="1847850"/>
            <a:ext cx="10515600" cy="31623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688975" y="1847850"/>
            <a:ext cx="6269990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45490" y="2754630"/>
            <a:ext cx="6269990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8200" y="3576955"/>
            <a:ext cx="6269990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8200" y="4447540"/>
            <a:ext cx="998410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84</cp:revision>
  <dcterms:created xsi:type="dcterms:W3CDTF">2015-09-16T06:44:00Z</dcterms:created>
  <dcterms:modified xsi:type="dcterms:W3CDTF">2026-01-27T14:33:32Z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