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9" r:id="rId13"/>
    <p:sldId id="435" r:id="rId14"/>
    <p:sldId id="400" r:id="rId15"/>
    <p:sldId id="401" r:id="rId16"/>
    <p:sldId id="402" r:id="rId17"/>
    <p:sldId id="403" r:id="rId18"/>
    <p:sldId id="404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465" y="3086100"/>
            <a:ext cx="67818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245" y="4497705"/>
            <a:ext cx="60198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7795"/>
            <a:ext cx="1151572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3250" y="4159885"/>
            <a:ext cx="99212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815" y="5013960"/>
            <a:ext cx="99212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4915" y="2438400"/>
            <a:ext cx="6457950" cy="1981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6970" y="2438400"/>
            <a:ext cx="33724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6495" y="3430905"/>
            <a:ext cx="3816350" cy="989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4620"/>
            <a:ext cx="1157287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2435" y="48298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57350"/>
            <a:ext cx="109918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48105"/>
            <a:ext cx="1148715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85875"/>
            <a:ext cx="1080135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970" y="3117215"/>
            <a:ext cx="9837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7505" y="3901440"/>
            <a:ext cx="9837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970" y="4723765"/>
            <a:ext cx="9837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575" y="5406390"/>
            <a:ext cx="9837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07160"/>
            <a:ext cx="10248900" cy="499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370" y="1407160"/>
            <a:ext cx="75025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7885" y="2143760"/>
            <a:ext cx="75025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2861945"/>
            <a:ext cx="87966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885" y="3731260"/>
            <a:ext cx="8796655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705" y="4959985"/>
            <a:ext cx="879665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170" y="5838825"/>
            <a:ext cx="879665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2324100"/>
            <a:ext cx="10601325" cy="220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2383155"/>
            <a:ext cx="107727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515" y="3186430"/>
            <a:ext cx="107727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70" y="3910965"/>
            <a:ext cx="107727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7945"/>
            <a:ext cx="1154430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4675" y="398970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52650"/>
            <a:ext cx="1151572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2595" y="311721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87805"/>
            <a:ext cx="114966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292225"/>
            <a:ext cx="11039475" cy="4382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95" y="5769610"/>
            <a:ext cx="401002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95" y="6312535"/>
            <a:ext cx="4619625" cy="52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820" y="2136775"/>
            <a:ext cx="8126095" cy="1388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060" y="3667760"/>
            <a:ext cx="5564505" cy="121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060" y="5175250"/>
            <a:ext cx="73139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060" y="5769610"/>
            <a:ext cx="73139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0060" y="6312535"/>
            <a:ext cx="73139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28775"/>
            <a:ext cx="1152525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5445" y="360172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33550"/>
            <a:ext cx="116586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90750"/>
            <a:ext cx="1092517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2075" y="311721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340485"/>
            <a:ext cx="114776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960" y="221297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61300" y="501015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2026-01-27T12:51:32Z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