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56" r:id="rId3"/>
    <p:sldId id="357" r:id="rId4"/>
    <p:sldId id="390" r:id="rId5"/>
    <p:sldId id="391" r:id="rId6"/>
    <p:sldId id="419" r:id="rId7"/>
    <p:sldId id="393" r:id="rId8"/>
    <p:sldId id="394" r:id="rId9"/>
    <p:sldId id="395" r:id="rId10"/>
    <p:sldId id="396" r:id="rId11"/>
    <p:sldId id="397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1" r:id="rId26"/>
    <p:sldId id="412" r:id="rId27"/>
    <p:sldId id="413" r:id="rId28"/>
    <p:sldId id="414" r:id="rId29"/>
    <p:sldId id="415" r:id="rId30"/>
    <p:sldId id="416" r:id="rId31"/>
    <p:sldId id="417" r:id="rId32"/>
    <p:sldId id="418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4465" y="3086100"/>
            <a:ext cx="678180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150" y="4356735"/>
            <a:ext cx="57150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143125"/>
            <a:ext cx="116205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421765"/>
            <a:ext cx="11039475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5945" y="3488690"/>
            <a:ext cx="5480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5945" y="4471035"/>
            <a:ext cx="54800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945" y="5339715"/>
            <a:ext cx="56210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0285" y="2672080"/>
            <a:ext cx="9925050" cy="1514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4560" y="2672080"/>
            <a:ext cx="92608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285" y="3563620"/>
            <a:ext cx="98463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381125"/>
            <a:ext cx="11706225" cy="5153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6100" y="250571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143125"/>
            <a:ext cx="1164907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417320"/>
            <a:ext cx="1108710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0535" y="1417320"/>
            <a:ext cx="66147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1665" y="2315210"/>
            <a:ext cx="66147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450" y="3296920"/>
            <a:ext cx="66147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665" y="4289425"/>
            <a:ext cx="71437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665" y="5175885"/>
            <a:ext cx="66147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4955" y="1417320"/>
            <a:ext cx="394335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278890"/>
            <a:ext cx="11534775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0535" y="352679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905" y="1567180"/>
            <a:ext cx="1100137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52270"/>
            <a:ext cx="11563350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0535" y="363029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08125"/>
            <a:ext cx="1156335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49705"/>
            <a:ext cx="11487150" cy="4543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62175" y="5255895"/>
            <a:ext cx="21443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128520"/>
            <a:ext cx="11563350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59110" y="319595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28520"/>
            <a:ext cx="11544300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34605" y="399923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860" y="1459865"/>
            <a:ext cx="99060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80895"/>
            <a:ext cx="11620500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98395" y="400177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50950"/>
            <a:ext cx="115538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290" y="4991735"/>
            <a:ext cx="1057275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482090"/>
            <a:ext cx="10734675" cy="4800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8345" y="2458720"/>
            <a:ext cx="708596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8345" y="3347085"/>
            <a:ext cx="7085965" cy="1520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670" y="5218430"/>
            <a:ext cx="7085965" cy="1151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655" y="1336040"/>
            <a:ext cx="8886825" cy="4772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52880" y="1418590"/>
            <a:ext cx="5970905" cy="1000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7655" y="2769235"/>
            <a:ext cx="597090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9735" y="3648075"/>
            <a:ext cx="597090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7655" y="4555490"/>
            <a:ext cx="597090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9735" y="5361940"/>
            <a:ext cx="8258175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52550"/>
            <a:ext cx="11563350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566545"/>
            <a:ext cx="1075372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396365"/>
            <a:ext cx="10782300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4850" y="1396365"/>
            <a:ext cx="7275195" cy="3562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4850" y="5321935"/>
            <a:ext cx="5829935" cy="1027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662430"/>
            <a:ext cx="1107757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74470"/>
            <a:ext cx="10896600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4985" y="1473835"/>
            <a:ext cx="11169650" cy="216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81025" y="3771900"/>
            <a:ext cx="8030845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835" y="4822190"/>
            <a:ext cx="11226165" cy="121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410335"/>
            <a:ext cx="10610850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755" y="1343025"/>
            <a:ext cx="8286750" cy="1369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5625" y="2590165"/>
            <a:ext cx="10980420" cy="279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575" y="5796915"/>
            <a:ext cx="45256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28750"/>
            <a:ext cx="11468100" cy="4000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1485" y="371538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138045"/>
            <a:ext cx="11553825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58475" y="323278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44955"/>
            <a:ext cx="1147762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715" y="2080895"/>
            <a:ext cx="11544300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17735" y="201422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358900"/>
            <a:ext cx="11039475" cy="493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34535" y="333692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54115" y="552069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1688465"/>
            <a:ext cx="9305925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00425" y="168846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24860" y="268097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1295" y="375856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3805" y="482663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2026-01-27T12:44:47Z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