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9" r:id="rId30"/>
    <p:sldId id="385" r:id="rId31"/>
    <p:sldId id="386" r:id="rId32"/>
    <p:sldId id="387" r:id="rId33"/>
    <p:sldId id="38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2534285"/>
            <a:ext cx="56483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771650"/>
            <a:ext cx="1087755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214245"/>
            <a:ext cx="1067752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2330" y="3124200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00480"/>
            <a:ext cx="110680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5558155"/>
            <a:ext cx="10839450" cy="91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1695" y="5496560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0370"/>
            <a:ext cx="1101090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2640" y="4242435"/>
            <a:ext cx="8661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452245"/>
            <a:ext cx="986790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57095"/>
            <a:ext cx="109918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8310" y="3776345"/>
            <a:ext cx="97917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66875"/>
            <a:ext cx="1102042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79900" y="4380865"/>
            <a:ext cx="155638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318895"/>
            <a:ext cx="95250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99895"/>
            <a:ext cx="1097280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91535" y="4229735"/>
            <a:ext cx="130111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73505"/>
            <a:ext cx="109061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85925"/>
            <a:ext cx="10868025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2235" y="3474085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2633345"/>
            <a:ext cx="10020300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76705"/>
            <a:ext cx="101155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225" y="1576705"/>
            <a:ext cx="4608195" cy="335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7270" y="1481455"/>
            <a:ext cx="492442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790700"/>
            <a:ext cx="108680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67790"/>
            <a:ext cx="1005840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367790"/>
            <a:ext cx="3694430" cy="145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955" y="2907665"/>
            <a:ext cx="4753610" cy="246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545" y="5480050"/>
            <a:ext cx="591566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80820"/>
            <a:ext cx="982980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8855" y="1385570"/>
            <a:ext cx="555625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330" y="2169795"/>
            <a:ext cx="555625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855" y="3126740"/>
            <a:ext cx="555625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855" y="3901440"/>
            <a:ext cx="555625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765" y="4773295"/>
            <a:ext cx="729424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33525"/>
            <a:ext cx="110680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5836285"/>
            <a:ext cx="6038850" cy="64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0325" y="5836285"/>
            <a:ext cx="5376545" cy="64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306195"/>
            <a:ext cx="10229850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1075" y="1306195"/>
            <a:ext cx="6226810" cy="240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6005" y="3946525"/>
            <a:ext cx="523430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05" y="5466715"/>
            <a:ext cx="340106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304290"/>
            <a:ext cx="92202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615" y="5276215"/>
            <a:ext cx="7077075" cy="151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5900" y="1304290"/>
            <a:ext cx="682244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115" y="2089150"/>
            <a:ext cx="454469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5645" y="2155190"/>
            <a:ext cx="454469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3345" y="2992755"/>
            <a:ext cx="9420860" cy="228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5900" y="5276850"/>
            <a:ext cx="5839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5900" y="5967095"/>
            <a:ext cx="5839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81175"/>
            <a:ext cx="1095375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219325"/>
            <a:ext cx="102489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472565"/>
            <a:ext cx="103727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552575"/>
            <a:ext cx="98583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457325"/>
            <a:ext cx="10115550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225" y="1356995"/>
            <a:ext cx="10215245" cy="152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3141345"/>
            <a:ext cx="29660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255" y="3141980"/>
            <a:ext cx="378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225" y="3897630"/>
            <a:ext cx="582930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420" y="4748530"/>
            <a:ext cx="582930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1316355"/>
            <a:ext cx="94488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790" y="5269230"/>
            <a:ext cx="3638550" cy="147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835" y="1316355"/>
            <a:ext cx="726630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835" y="2129155"/>
            <a:ext cx="726630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790" y="2828925"/>
            <a:ext cx="91744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750" y="3698875"/>
            <a:ext cx="91744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790" y="4455160"/>
            <a:ext cx="91744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660" y="5269230"/>
            <a:ext cx="91744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7720" y="5991225"/>
            <a:ext cx="91744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266950"/>
            <a:ext cx="109347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1285" y="3013710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28420"/>
            <a:ext cx="1103947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0175" y="3013075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490345"/>
            <a:ext cx="1018222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37995"/>
            <a:ext cx="1096327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2235" y="3474085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785620"/>
            <a:ext cx="110204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2235" y="3474085"/>
            <a:ext cx="753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476375"/>
            <a:ext cx="102584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