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45" y="3061970"/>
            <a:ext cx="42576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350" y="4257040"/>
            <a:ext cx="75723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2181225"/>
            <a:ext cx="8667750" cy="2495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81480" y="3053080"/>
            <a:ext cx="62884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2115" y="3925570"/>
            <a:ext cx="62884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86510"/>
            <a:ext cx="116014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20" y="6073140"/>
            <a:ext cx="6534150" cy="561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068820" y="434784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3675"/>
            <a:ext cx="11515725" cy="4648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33685" y="239077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4285" y="5282565"/>
            <a:ext cx="24237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461895"/>
            <a:ext cx="11401425" cy="1933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934710" y="3578225"/>
            <a:ext cx="55321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42695"/>
            <a:ext cx="11572875" cy="4371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1965" y="386524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00200"/>
            <a:ext cx="11553825" cy="3657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9725" y="253301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33220"/>
            <a:ext cx="11591925" cy="3590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31805" y="249491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39875"/>
            <a:ext cx="11544300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52100" y="449834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82725"/>
            <a:ext cx="11458575" cy="4610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26130" y="230568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6210" y="524446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2350" y="526351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7360" y="517842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77645"/>
            <a:ext cx="114490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8265"/>
            <a:ext cx="11582400" cy="4572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75290" y="517906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733550"/>
            <a:ext cx="10763250" cy="3390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13410" y="1550035"/>
            <a:ext cx="54756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2640" y="2494915"/>
            <a:ext cx="76682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410" y="3364230"/>
            <a:ext cx="76682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040" y="4373245"/>
            <a:ext cx="766826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752600"/>
            <a:ext cx="8553450" cy="3352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19580" y="1511935"/>
            <a:ext cx="75838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4785" y="2542540"/>
            <a:ext cx="75838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3180" y="3421380"/>
            <a:ext cx="75838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0350" y="4612005"/>
            <a:ext cx="75838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71625"/>
            <a:ext cx="11515725" cy="3714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13330" y="4431030"/>
            <a:ext cx="16764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54455"/>
            <a:ext cx="10582275" cy="4638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1510" y="5358765"/>
            <a:ext cx="74599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246505"/>
            <a:ext cx="10029825" cy="5210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6780" y="1246505"/>
            <a:ext cx="8632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4640" y="2115820"/>
            <a:ext cx="8632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3150" y="2976245"/>
            <a:ext cx="8632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7880" y="3930650"/>
            <a:ext cx="8632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00" y="4904105"/>
            <a:ext cx="8632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360" y="5705475"/>
            <a:ext cx="863282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8900"/>
            <a:ext cx="115443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566545"/>
            <a:ext cx="95440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266825"/>
            <a:ext cx="10563225" cy="4324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40165" y="111506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231265"/>
            <a:ext cx="10601325" cy="5543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75070" y="2910840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504950"/>
            <a:ext cx="10658475" cy="3848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4520" y="1504315"/>
            <a:ext cx="10820400" cy="108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790" y="2884170"/>
            <a:ext cx="10820400" cy="246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2509520"/>
            <a:ext cx="90201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1517650"/>
            <a:ext cx="7581900" cy="4972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82115" y="1517650"/>
            <a:ext cx="8414385" cy="231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2115" y="3988435"/>
            <a:ext cx="3642360" cy="127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6370" y="5330825"/>
            <a:ext cx="3642360" cy="127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1130"/>
            <a:ext cx="11515725" cy="5019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475855" y="2343150"/>
            <a:ext cx="34055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03185" y="3430270"/>
            <a:ext cx="37738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8960" y="4498340"/>
            <a:ext cx="493458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1800" y="5575935"/>
            <a:ext cx="17780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09395"/>
            <a:ext cx="11525250" cy="3838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72660" y="3515995"/>
            <a:ext cx="65913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23975"/>
            <a:ext cx="11572875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65765" y="4658995"/>
            <a:ext cx="82613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504950"/>
            <a:ext cx="91059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77950"/>
            <a:ext cx="11515725" cy="4962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49690" y="2211705"/>
            <a:ext cx="297053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5620" y="3326765"/>
            <a:ext cx="13271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1320" y="4404995"/>
            <a:ext cx="481330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0100" y="5462905"/>
            <a:ext cx="42367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770" y="1482725"/>
            <a:ext cx="8658225" cy="4314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73605" y="3336290"/>
            <a:ext cx="70643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4555" y="4215130"/>
            <a:ext cx="70643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3605" y="5046345"/>
            <a:ext cx="706437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2026-01-27T15:56:50Z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