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84" r:id="rId19"/>
    <p:sldId id="385" r:id="rId20"/>
    <p:sldId id="386" r:id="rId21"/>
    <p:sldId id="387" r:id="rId22"/>
    <p:sldId id="388" r:id="rId23"/>
    <p:sldId id="389" r:id="rId24"/>
    <p:sldId id="390" r:id="rId25"/>
    <p:sldId id="391" r:id="rId26"/>
    <p:sldId id="392" r:id="rId27"/>
    <p:sldId id="393" r:id="rId28"/>
    <p:sldId id="394" r:id="rId29"/>
    <p:sldId id="395" r:id="rId30"/>
    <p:sldId id="396" r:id="rId31"/>
    <p:sldId id="397" r:id="rId32"/>
    <p:sldId id="398" r:id="rId33"/>
    <p:sldId id="399" r:id="rId34"/>
    <p:sldId id="400" r:id="rId35"/>
    <p:sldId id="401" r:id="rId36"/>
    <p:sldId id="402" r:id="rId37"/>
    <p:sldId id="403" r:id="rId38"/>
    <p:sldId id="404" r:id="rId39"/>
    <p:sldId id="405" r:id="rId4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notesMaster" Target="notesMasters/notesMaster1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2855" y="2141220"/>
            <a:ext cx="6858000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480820"/>
            <a:ext cx="11449050" cy="3895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46435" y="4334510"/>
            <a:ext cx="603250" cy="67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318895"/>
            <a:ext cx="11420475" cy="4219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87360" y="1990090"/>
            <a:ext cx="838835" cy="67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84730" y="3700780"/>
            <a:ext cx="1169035" cy="490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55060" y="4967605"/>
            <a:ext cx="1169035" cy="490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509395"/>
            <a:ext cx="11458575" cy="3838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015" y="5546090"/>
            <a:ext cx="4457700" cy="552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607560" y="3369945"/>
            <a:ext cx="603250" cy="576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4310" y="5347970"/>
            <a:ext cx="603250" cy="67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165" y="1838325"/>
            <a:ext cx="10687050" cy="3181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952625"/>
            <a:ext cx="11468100" cy="2952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95940" y="4135755"/>
            <a:ext cx="603250" cy="67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495" y="1364615"/>
            <a:ext cx="11382375" cy="5295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31840" y="3361055"/>
            <a:ext cx="1746885" cy="67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922385" y="6054090"/>
            <a:ext cx="1501775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990725"/>
            <a:ext cx="11239500" cy="2876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7905" y="3710305"/>
            <a:ext cx="4799330" cy="641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99490" y="4362450"/>
            <a:ext cx="4799330" cy="641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1645" y="3710305"/>
            <a:ext cx="4799330" cy="641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93230" y="4362450"/>
            <a:ext cx="4799330" cy="641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661795"/>
            <a:ext cx="11506200" cy="3533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75665" y="3332480"/>
            <a:ext cx="5518150" cy="944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41705" y="4381500"/>
            <a:ext cx="5518150" cy="944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2100" y="1506220"/>
            <a:ext cx="7781925" cy="4200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21560" y="1506220"/>
            <a:ext cx="3750310" cy="840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18055" y="2404110"/>
            <a:ext cx="3750310" cy="840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55140" y="3244215"/>
            <a:ext cx="4062095" cy="689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75655" y="3329305"/>
            <a:ext cx="4062095" cy="689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62100" y="4018915"/>
            <a:ext cx="5819775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04950" y="4876165"/>
            <a:ext cx="5819775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205" y="1513840"/>
            <a:ext cx="11315700" cy="2038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820" y="3846195"/>
            <a:ext cx="10839450" cy="2343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936230" y="4258945"/>
            <a:ext cx="3268345" cy="67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42490" y="4995545"/>
            <a:ext cx="3268345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501140"/>
            <a:ext cx="11487150" cy="45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397760"/>
            <a:ext cx="11468100" cy="3228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18495" y="2935605"/>
            <a:ext cx="603250" cy="67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9625" y="1838325"/>
            <a:ext cx="10572750" cy="3181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9625" y="1837690"/>
            <a:ext cx="7124065" cy="520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7070" y="2385695"/>
            <a:ext cx="7124065" cy="520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2455" y="2924810"/>
            <a:ext cx="7124065" cy="520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1325" y="3491865"/>
            <a:ext cx="7124065" cy="520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1325" y="4020820"/>
            <a:ext cx="7124065" cy="520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1325" y="4587875"/>
            <a:ext cx="7124065" cy="520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985645"/>
            <a:ext cx="11458575" cy="2886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3555" y="1774825"/>
            <a:ext cx="10829925" cy="236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4410" y="4232910"/>
            <a:ext cx="2609850" cy="43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" y="2103120"/>
            <a:ext cx="5886450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3710" y="976630"/>
            <a:ext cx="4762500" cy="4905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8000" y="2103120"/>
            <a:ext cx="6151880" cy="1056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9295" y="3231515"/>
            <a:ext cx="539559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7365" y="3789045"/>
            <a:ext cx="577405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9880" y="1005205"/>
            <a:ext cx="4943475" cy="496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935" y="1328420"/>
            <a:ext cx="11572875" cy="511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356995"/>
            <a:ext cx="10896600" cy="4143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0595" y="1671320"/>
            <a:ext cx="9934575" cy="3819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50595" y="2226310"/>
            <a:ext cx="4327525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20995" y="2141220"/>
            <a:ext cx="4327525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7025" y="2689225"/>
            <a:ext cx="4327525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3470" y="3293110"/>
            <a:ext cx="4327525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9605" y="3813175"/>
            <a:ext cx="2399030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78480" y="3868420"/>
            <a:ext cx="5337810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185" y="4473575"/>
            <a:ext cx="5337810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49605" y="4973955"/>
            <a:ext cx="6527800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695450"/>
            <a:ext cx="11468100" cy="346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4835" y="1604010"/>
            <a:ext cx="10820400" cy="3886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8655" y="3348990"/>
            <a:ext cx="591566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4835" y="4013835"/>
            <a:ext cx="9563100" cy="971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8655" y="5015865"/>
            <a:ext cx="10158730" cy="971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1511300"/>
            <a:ext cx="10258425" cy="4257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8495" y="1511300"/>
            <a:ext cx="9403080" cy="868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6890" y="2503805"/>
            <a:ext cx="9403080" cy="1180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830" y="3805555"/>
            <a:ext cx="9403080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6890" y="4448175"/>
            <a:ext cx="9403080" cy="887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4830" y="5355590"/>
            <a:ext cx="9403080" cy="887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337310"/>
            <a:ext cx="11430000" cy="5334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47070" y="1139825"/>
            <a:ext cx="603250" cy="67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894060" y="3814445"/>
            <a:ext cx="603250" cy="67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628775"/>
            <a:ext cx="11525250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310" y="1488440"/>
            <a:ext cx="10839450" cy="4286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5310" y="1488440"/>
            <a:ext cx="3731895" cy="623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8975" y="2112010"/>
            <a:ext cx="3731895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5310" y="2603500"/>
            <a:ext cx="3731895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5310" y="3192780"/>
            <a:ext cx="4534535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5310" y="3769360"/>
            <a:ext cx="4722495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0990" y="4695190"/>
            <a:ext cx="472249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69510" y="4599940"/>
            <a:ext cx="386207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3570" y="5256530"/>
            <a:ext cx="195326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60955" y="5256530"/>
            <a:ext cx="556323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4225" y="1776730"/>
            <a:ext cx="9963150" cy="140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225" y="3541395"/>
            <a:ext cx="7419975" cy="1381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1505" y="1744980"/>
            <a:ext cx="717232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83830" y="1867535"/>
            <a:ext cx="3136265" cy="51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065" y="2585720"/>
            <a:ext cx="254127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86735" y="2623820"/>
            <a:ext cx="254127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2885" y="3417570"/>
            <a:ext cx="254127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74315" y="3388995"/>
            <a:ext cx="254127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5465" y="4097020"/>
            <a:ext cx="765873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777365"/>
            <a:ext cx="10439400" cy="3438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1505" y="1867535"/>
            <a:ext cx="4318000" cy="744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76300" y="2774950"/>
            <a:ext cx="6236335" cy="735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745" y="3814445"/>
            <a:ext cx="6925945" cy="895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47000" y="3928110"/>
            <a:ext cx="2891155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0035" y="4710430"/>
            <a:ext cx="335407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180" y="1345565"/>
            <a:ext cx="11496675" cy="518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115" y="1981200"/>
            <a:ext cx="10944225" cy="28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0545" y="1502410"/>
            <a:ext cx="10887075" cy="4038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0545" y="1502410"/>
            <a:ext cx="4903470" cy="2049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5285" y="3552190"/>
            <a:ext cx="4620260" cy="1511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5285" y="5063490"/>
            <a:ext cx="2210435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1515" y="1503045"/>
            <a:ext cx="10572750" cy="4191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4355" y="1503045"/>
            <a:ext cx="600075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2295" y="1946910"/>
            <a:ext cx="786257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44865" y="1947545"/>
            <a:ext cx="2068195" cy="499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4355" y="2503170"/>
            <a:ext cx="2068195" cy="499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22550" y="2503170"/>
            <a:ext cx="5045710" cy="499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6390" y="3113405"/>
            <a:ext cx="8891905" cy="499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915" y="3529330"/>
            <a:ext cx="8891905" cy="1075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6390" y="4711065"/>
            <a:ext cx="8891905" cy="1075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795" y="1630680"/>
            <a:ext cx="10629900" cy="4086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45465" y="1555750"/>
            <a:ext cx="10729595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2910" y="2141855"/>
            <a:ext cx="1072959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2435" y="2576830"/>
            <a:ext cx="368490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17975" y="2632075"/>
            <a:ext cx="228219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90970" y="2632075"/>
            <a:ext cx="433260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5795" y="3183890"/>
            <a:ext cx="465328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48275" y="3183890"/>
            <a:ext cx="611822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2435" y="3674110"/>
            <a:ext cx="611822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2745" y="4156075"/>
            <a:ext cx="327342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709035" y="4164330"/>
            <a:ext cx="744347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36525" y="4730115"/>
            <a:ext cx="289560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056890" y="4730115"/>
            <a:ext cx="478536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79755" y="5220335"/>
            <a:ext cx="207327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658745" y="5220335"/>
            <a:ext cx="543814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833245"/>
            <a:ext cx="11506200" cy="3190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00010" y="3804920"/>
            <a:ext cx="603250" cy="67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930" y="1379855"/>
            <a:ext cx="11534775" cy="4419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94695" y="5288915"/>
            <a:ext cx="603250" cy="67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825" y="2280920"/>
            <a:ext cx="11182350" cy="2295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59230"/>
            <a:ext cx="11544300" cy="4733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941050" y="1555750"/>
            <a:ext cx="603250" cy="67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76820" y="5128260"/>
            <a:ext cx="603250" cy="67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180" y="1278890"/>
            <a:ext cx="11496675" cy="544766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52455" y="2491740"/>
            <a:ext cx="603250" cy="67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204720"/>
            <a:ext cx="11544300" cy="2447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08970" y="3531235"/>
            <a:ext cx="603250" cy="67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2026-01-25T07:39:53Z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