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  <p:sldId id="387" r:id="rId34"/>
    <p:sldId id="393" r:id="rId35"/>
    <p:sldId id="389" r:id="rId3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4845" y="2760980"/>
            <a:ext cx="559498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477645"/>
            <a:ext cx="10839450" cy="484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504950"/>
            <a:ext cx="11315700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79875" y="3701415"/>
            <a:ext cx="6584950" cy="1529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057400"/>
            <a:ext cx="11296650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42720" y="4054475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571625"/>
            <a:ext cx="11268075" cy="3714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70580" y="4532630"/>
            <a:ext cx="242633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2061845"/>
            <a:ext cx="11315700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168380" y="3020695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35710" y="3984625"/>
            <a:ext cx="251269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671320"/>
            <a:ext cx="11306175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35285" y="3502660"/>
            <a:ext cx="137731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63650" y="4476115"/>
            <a:ext cx="207645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657350"/>
            <a:ext cx="1127760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2066925"/>
            <a:ext cx="10382250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94395" y="4035425"/>
            <a:ext cx="103759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642745"/>
            <a:ext cx="1123950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1360170"/>
            <a:ext cx="9601200" cy="432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26185" y="1360170"/>
            <a:ext cx="5507355" cy="171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35710" y="3070860"/>
            <a:ext cx="5507355" cy="80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5400" y="3883660"/>
            <a:ext cx="5507355" cy="80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6185" y="4791075"/>
            <a:ext cx="7727950" cy="80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" y="1263650"/>
            <a:ext cx="11344275" cy="53365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3385" y="4183380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620" y="2409825"/>
            <a:ext cx="10144125" cy="2038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6775" y="1423035"/>
            <a:ext cx="10243820" cy="3373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45895"/>
            <a:ext cx="11353800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666875"/>
            <a:ext cx="1046797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6235" y="3493770"/>
            <a:ext cx="10974070" cy="1775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0335" y="1539875"/>
            <a:ext cx="9134475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2700" y="1539875"/>
            <a:ext cx="8059420" cy="167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9395" y="3351530"/>
            <a:ext cx="334391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2700" y="4220845"/>
            <a:ext cx="404304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86045" y="4183380"/>
            <a:ext cx="449580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640" y="5107940"/>
            <a:ext cx="725551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377315"/>
            <a:ext cx="11172825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95" y="1585595"/>
            <a:ext cx="10315575" cy="3686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26175" y="1651635"/>
            <a:ext cx="121729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82540" y="2653030"/>
            <a:ext cx="121729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685" y="1562100"/>
            <a:ext cx="1039177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7480" y="3282315"/>
            <a:ext cx="9810750" cy="1733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05775" y="4249420"/>
            <a:ext cx="227584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492885"/>
            <a:ext cx="10782300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2635" y="1631950"/>
            <a:ext cx="4827270" cy="641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4850" y="2605405"/>
            <a:ext cx="4827270" cy="641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760" y="3455670"/>
            <a:ext cx="4827270" cy="641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310640"/>
            <a:ext cx="11229975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1623695"/>
            <a:ext cx="10325100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97760" y="4457065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0275" y="2486025"/>
            <a:ext cx="1022985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666875"/>
            <a:ext cx="10372725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676400"/>
            <a:ext cx="1034415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975" y="1363980"/>
            <a:ext cx="10458450" cy="4619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5975" y="1364615"/>
            <a:ext cx="3683635" cy="4811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947545"/>
            <a:ext cx="10429875" cy="2962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2615" y="1947545"/>
            <a:ext cx="4365625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68240" y="2032635"/>
            <a:ext cx="4260215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320" y="3392170"/>
            <a:ext cx="10655935" cy="174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390650"/>
            <a:ext cx="9772650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5055" y="1300480"/>
            <a:ext cx="473202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09675" y="2179320"/>
            <a:ext cx="8672830" cy="161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0440" y="3707130"/>
            <a:ext cx="473202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5350" y="4551680"/>
            <a:ext cx="473202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0735" y="5393055"/>
            <a:ext cx="692404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419860"/>
            <a:ext cx="11258550" cy="444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69245" y="3328035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623695"/>
            <a:ext cx="11325225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27640" y="4478020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452245"/>
            <a:ext cx="10753725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230" y="1610360"/>
            <a:ext cx="11306175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22255" y="3455670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604645"/>
            <a:ext cx="11315700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52075" y="3597275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308100"/>
            <a:ext cx="1134427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590" y="4134485"/>
            <a:ext cx="10658475" cy="2495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93680" y="4134485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2026-01-25T15:41:45Z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