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84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5" r:id="rId29"/>
    <p:sldId id="386" r:id="rId30"/>
    <p:sldId id="387" r:id="rId31"/>
    <p:sldId id="388" r:id="rId32"/>
    <p:sldId id="382" r:id="rId33"/>
    <p:sldId id="383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8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3420" y="3458210"/>
            <a:ext cx="5724525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420" y="1452245"/>
            <a:ext cx="502920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145" y="2633345"/>
            <a:ext cx="10125075" cy="159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328420"/>
            <a:ext cx="11325225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771650"/>
            <a:ext cx="1069657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990" y="1461135"/>
            <a:ext cx="10658475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7430" y="4324985"/>
            <a:ext cx="708025" cy="1293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367155"/>
            <a:ext cx="11191875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652270"/>
            <a:ext cx="10610850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39595" y="3502660"/>
            <a:ext cx="91630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05705" y="3502660"/>
            <a:ext cx="567944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705" y="1295400"/>
            <a:ext cx="1064895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705" y="5487035"/>
            <a:ext cx="2657475" cy="12865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8315" y="2122805"/>
            <a:ext cx="6567170" cy="162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705" y="4014470"/>
            <a:ext cx="502729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705" y="4997450"/>
            <a:ext cx="5027295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705" y="5562600"/>
            <a:ext cx="5027295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7705" y="6283960"/>
            <a:ext cx="5027295" cy="48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0" y="1435100"/>
            <a:ext cx="9486900" cy="484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2360" y="1435100"/>
            <a:ext cx="10045065" cy="2379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52550" y="3928110"/>
            <a:ext cx="7465695" cy="725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2550" y="4703445"/>
            <a:ext cx="7465695" cy="725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2550" y="5733415"/>
            <a:ext cx="7465695" cy="725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690370"/>
            <a:ext cx="1121092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2114550"/>
            <a:ext cx="1062037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299210"/>
            <a:ext cx="11229975" cy="53860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57020" y="6054090"/>
            <a:ext cx="124714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095" y="884555"/>
            <a:ext cx="9401175" cy="562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335405"/>
            <a:ext cx="10668000" cy="5048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7525" y="1999615"/>
            <a:ext cx="6236970" cy="859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1365" y="3114675"/>
            <a:ext cx="6409055" cy="1464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000" y="4834890"/>
            <a:ext cx="6236970" cy="859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000" y="5808345"/>
            <a:ext cx="6236970" cy="859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4345" y="2199005"/>
            <a:ext cx="4743450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1430" y="1170305"/>
            <a:ext cx="9239250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730" y="5687060"/>
            <a:ext cx="9124950" cy="111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95730" y="1234440"/>
            <a:ext cx="4309110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1430" y="2113280"/>
            <a:ext cx="4309110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5730" y="3056255"/>
            <a:ext cx="8079105" cy="1008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1430" y="4455160"/>
            <a:ext cx="9439275" cy="1231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38885" y="5714365"/>
            <a:ext cx="9439275" cy="1087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290955"/>
            <a:ext cx="1120140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645" y="1365250"/>
            <a:ext cx="1067752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620" y="3168650"/>
            <a:ext cx="1068705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2147570"/>
            <a:ext cx="1068705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428750"/>
            <a:ext cx="10610850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666875"/>
            <a:ext cx="10544175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420" y="1516380"/>
            <a:ext cx="10534650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314450"/>
            <a:ext cx="10725150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1030" y="1314450"/>
            <a:ext cx="10971530" cy="1605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3425" y="3162300"/>
            <a:ext cx="720090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425" y="3937635"/>
            <a:ext cx="10725785" cy="174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552575"/>
            <a:ext cx="10887075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291590"/>
            <a:ext cx="10620375" cy="5019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3565" y="2066290"/>
            <a:ext cx="830580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3565" y="1235075"/>
            <a:ext cx="830580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475" y="2860675"/>
            <a:ext cx="1090739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495" y="3862070"/>
            <a:ext cx="10907395" cy="2449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7675" y="1905000"/>
            <a:ext cx="8248650" cy="304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980" y="1905000"/>
            <a:ext cx="10140315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1525" y="2877185"/>
            <a:ext cx="10140315" cy="1132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525" y="4009390"/>
            <a:ext cx="5499100" cy="943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0625" y="4207510"/>
            <a:ext cx="5499100" cy="943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275" y="1376045"/>
            <a:ext cx="7029450" cy="4105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50770" y="1300480"/>
            <a:ext cx="748474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53310" y="2131695"/>
            <a:ext cx="748474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3945" y="3088640"/>
            <a:ext cx="748474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9035" y="3948430"/>
            <a:ext cx="748474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39035" y="4801870"/>
            <a:ext cx="748474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239520"/>
            <a:ext cx="11296650" cy="5495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42780" y="6073140"/>
            <a:ext cx="88709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416685"/>
            <a:ext cx="11315700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581150"/>
            <a:ext cx="10715625" cy="369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23730" y="3625850"/>
            <a:ext cx="155892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1833245"/>
            <a:ext cx="6496050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244600"/>
            <a:ext cx="11382375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100" y="5663565"/>
            <a:ext cx="1063942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370" y="1389380"/>
            <a:ext cx="10639425" cy="4705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52685" y="1243330"/>
            <a:ext cx="65151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2026-01-25T22:34:38Z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